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2"/>
    <p:sldMasterId id="2147483656" r:id="rId3"/>
  </p:sldMasterIdLst>
  <p:notesMasterIdLst>
    <p:notesMasterId r:id="rId54"/>
  </p:notesMasterIdLst>
  <p:handoutMasterIdLst>
    <p:handoutMasterId r:id="rId55"/>
  </p:handoutMasterIdLst>
  <p:sldIdLst>
    <p:sldId id="302" r:id="rId4"/>
    <p:sldId id="361" r:id="rId5"/>
    <p:sldId id="355" r:id="rId6"/>
    <p:sldId id="356" r:id="rId7"/>
    <p:sldId id="358" r:id="rId8"/>
    <p:sldId id="373" r:id="rId9"/>
    <p:sldId id="374" r:id="rId10"/>
    <p:sldId id="375" r:id="rId11"/>
    <p:sldId id="378" r:id="rId12"/>
    <p:sldId id="372" r:id="rId13"/>
    <p:sldId id="385" r:id="rId14"/>
    <p:sldId id="386" r:id="rId15"/>
    <p:sldId id="346" r:id="rId16"/>
    <p:sldId id="381" r:id="rId17"/>
    <p:sldId id="391" r:id="rId18"/>
    <p:sldId id="380" r:id="rId19"/>
    <p:sldId id="388" r:id="rId20"/>
    <p:sldId id="363" r:id="rId21"/>
    <p:sldId id="377" r:id="rId22"/>
    <p:sldId id="376" r:id="rId23"/>
    <p:sldId id="387" r:id="rId24"/>
    <p:sldId id="389" r:id="rId25"/>
    <p:sldId id="390" r:id="rId26"/>
    <p:sldId id="392" r:id="rId27"/>
    <p:sldId id="379" r:id="rId28"/>
    <p:sldId id="365" r:id="rId29"/>
    <p:sldId id="383" r:id="rId30"/>
    <p:sldId id="329" r:id="rId31"/>
    <p:sldId id="364" r:id="rId32"/>
    <p:sldId id="384" r:id="rId33"/>
    <p:sldId id="340" r:id="rId34"/>
    <p:sldId id="357" r:id="rId35"/>
    <p:sldId id="341" r:id="rId36"/>
    <p:sldId id="330" r:id="rId37"/>
    <p:sldId id="336" r:id="rId38"/>
    <p:sldId id="343" r:id="rId39"/>
    <p:sldId id="360" r:id="rId40"/>
    <p:sldId id="350" r:id="rId41"/>
    <p:sldId id="371" r:id="rId42"/>
    <p:sldId id="368" r:id="rId43"/>
    <p:sldId id="370" r:id="rId44"/>
    <p:sldId id="366" r:id="rId45"/>
    <p:sldId id="367" r:id="rId46"/>
    <p:sldId id="369" r:id="rId47"/>
    <p:sldId id="349" r:id="rId48"/>
    <p:sldId id="344" r:id="rId49"/>
    <p:sldId id="345" r:id="rId50"/>
    <p:sldId id="267" r:id="rId51"/>
    <p:sldId id="359" r:id="rId52"/>
    <p:sldId id="362" r:id="rId5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F1CE12-B100-0000-0000-000000000002}"/>
</file>

<file path=ppt/viewProps.xml><?xml version="1.0" encoding="utf-8"?>
<p:viewPr xmlns:a="http://schemas.openxmlformats.org/drawingml/2006/main" xmlns:r="http://schemas.openxmlformats.org/officeDocument/2006/relationships" xmlns:p="http://schemas.openxmlformats.org/presentationml/2006/main">
  <p:normalViewPr>
    <p:restoredLeft sz="27056" autoAdjust="0"/>
    <p:restoredTop sz="83781" autoAdjust="0"/>
  </p:normalViewPr>
  <p:slideViewPr>
    <p:cSldViewPr>
      <p:cViewPr>
        <p:scale>
          <a:sx n="40" d="100"/>
          <a:sy n="40" d="100"/>
        </p:scale>
        <p:origin x="1605" y="576"/>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varScale="1">
      <p:scale>
        <a:sx n="1" d="1"/>
        <a:sy n="1" d="1"/>
      </p:scale>
      <p:origin x="0" y="-5517"/>
    </p:cViewPr>
  </p:sorterViewPr>
  <p:notesViewPr>
    <p:cSldViewPr>
      <p:cViewPr varScale="1">
        <p:scale>
          <a:sx n="85" d="100"/>
          <a:sy n="85" d="100"/>
        </p:scale>
        <p:origin x="-3198"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2"/>
          <p:cNvSpPr>
            <a:spLocks noGrp="1"/>
          </p:cNvSpPr>
          <p:nvPr>
            <p:ph type="hdr" sz="quarter"/>
          </p:nvPr>
        </p:nvSpPr>
        <p:spPr>
          <a:xfrm>
            <a:off x="0" y="0"/>
            <a:ext cx="3037840" cy="461804"/>
          </a:xfrm>
          <a:prstGeom prst="rect">
            <a:avLst/>
          </a:prstGeom>
        </p:spPr>
        <p:txBody>
          <a:bodyPr/>
          <a:lstStyle/>
          <a:p>
            <a:r>
              <a:rPr lang="en-US"/>
              <a:t>ALLIED NEUROLOGY &amp; INTERVENTIONAL PAIN PRACTICE</a:t>
            </a:r>
          </a:p>
        </p:txBody>
      </p:sp>
      <p:sp>
        <p:nvSpPr>
          <p:cNvPr id="24" name="Rectangle 24"/>
          <p:cNvSpPr>
            <a:spLocks noGrp="1"/>
          </p:cNvSpPr>
          <p:nvPr>
            <p:ph type="dt" sz="quarter" idx="1"/>
          </p:nvPr>
        </p:nvSpPr>
        <p:spPr>
          <a:xfrm>
            <a:off x="3970938" y="0"/>
            <a:ext cx="3037840" cy="461804"/>
          </a:xfrm>
          <a:prstGeom prst="rect">
            <a:avLst/>
          </a:prstGeom>
        </p:spPr>
        <p:txBody>
          <a:bodyPr/>
          <a:lstStyle/>
          <a:p>
            <a:r>
              <a:rPr lang="en-US"/>
              <a:t>05-03-2018</a:t>
            </a:r>
          </a:p>
        </p:txBody>
      </p:sp>
      <p:sp>
        <p:nvSpPr>
          <p:cNvPr id="30" name="Rectangle 30"/>
          <p:cNvSpPr>
            <a:spLocks noGrp="1"/>
          </p:cNvSpPr>
          <p:nvPr>
            <p:ph type="ftr" sz="quarter" idx="2"/>
          </p:nvPr>
        </p:nvSpPr>
        <p:spPr>
          <a:xfrm>
            <a:off x="0" y="8772669"/>
            <a:ext cx="3037840" cy="461804"/>
          </a:xfrm>
          <a:prstGeom prst="rect">
            <a:avLst/>
          </a:prstGeom>
        </p:spPr>
        <p:txBody>
          <a:bodyPr/>
          <a:lstStyle/>
          <a:p>
            <a:endParaRPr lang="en-US"/>
          </a:p>
        </p:txBody>
      </p:sp>
      <p:sp>
        <p:nvSpPr>
          <p:cNvPr id="18" name="Rectangle 18"/>
          <p:cNvSpPr>
            <a:spLocks noGrp="1"/>
          </p:cNvSpPr>
          <p:nvPr>
            <p:ph type="sldNum" sz="quarter" idx="3"/>
          </p:nvPr>
        </p:nvSpPr>
        <p:spPr>
          <a:xfrm>
            <a:off x="3970938" y="8772669"/>
            <a:ext cx="3037840" cy="461804"/>
          </a:xfrm>
          <a:prstGeom prst="rect">
            <a:avLst/>
          </a:prstGeom>
        </p:spPr>
        <p:txBody>
          <a:bodyPr/>
          <a:lstStyle/>
          <a:p>
            <a:fld id="{8C596567-A38F-4CEF-B37F-9B9D120D62CE}" type="slidenum">
              <a:rPr lang="en-US" smtClean="0"/>
              <a:pPr/>
              <a:t>‹#›</a:t>
            </a:fld>
            <a:endParaRPr lang="en-US"/>
          </a:p>
        </p:txBody>
      </p:sp>
    </p:spTree>
    <p:extLst>
      <p:ext uri="{BB962C8B-B14F-4D97-AF65-F5344CB8AC3E}">
        <p14:creationId xmlns:p14="http://schemas.microsoft.com/office/powerpoint/2010/main" val="1892193780"/>
      </p:ext>
    </p:extLst>
  </p:cSld>
  <p:clrMap bg1="lt1" tx1="dk1" bg2="lt2" tx2="dk2" accent1="accent1" accent2="accent2" accent3="accent3" accent4="accent4" accent5="accent5" accent6="accent6" hlink="hlink" folHlink="folHlink"/>
  <p:hf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7:41.741"/>
    </inkml:context>
    <inkml:brush xml:id="br0">
      <inkml:brushProperty name="width" value="0.05" units="cm"/>
      <inkml:brushProperty name="height" value="0.05" units="cm"/>
      <inkml:brushProperty name="color" value="#E71224"/>
    </inkml:brush>
  </inkml:definitions>
  <inkml:trace contextRef="#ctx0" brushRef="#br0">1714 1581 24575,'251'-226'0,"-186"176"0,2 3 0,79-41 0,109-43 0,53-28 0,-13-27 0,-226 135 0,19-14 0,109-62 0,-95 73-262,2 5-1,127-42 1,12 16-604,351-60 0,-458 114 700,1 7 0,156 2 0,-258 13 478,0 1 0,0 1-1,-1 2 1,1 2 0,-1 1-1,65 24 1,45 35 306,-113-50-545,-1 2-1,42 33 0,-30-13-72,57 66 0,-78-80 0,0 1 0,-2 0 0,-1 2 0,-1 0 0,-1 1 0,18 50 0,-8-5 0,-3 1 0,25 149 0,-21 311-594,-28-421 594,-4 0 0,-6-1 0,-4 0 0,-42 155 0,-6-68 0,10-32 0,-73 178 489,73-211-552,-204 635-811,244-725 847,-71 243-106,73-260 208,-1 0 0,-1-1 0,-1 0 1,-1-1-1,-1 0 0,-2-2 0,-27 30 0,1-8 125,-2-1 1,-74 53-1,-97 74-992,-4 4-639,85-73 226,-410 317 225,7 14-449,428-342 1002,-167 106 0,-230 69 391,-22-41-134,162-71 160,212-87 85,-286 122 601,-7-16-199,155-87 758,101-32-357,165-46-111,-1-1 1,-1-1-1,-47 5 0,74-12-731,1 0-1,-1 0 1,1 0-1,0 0 1,-1 0-1,1-1 1,-1 1-1,-2-2 1,4 2-105,0-1 0,0 0 0,-1 1 1,1-1-1,1 0 0,-1 0 0,0 0 0,0 0 0,0 1 1,0-1-1,1 0 0,-1-1 0,0 1 0,1 0 1,-1 0-1,1 0 0,-2-3 0,-3-23-6706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8:22.012"/>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8:24.742"/>
    </inkml:context>
    <inkml:brush xml:id="br0">
      <inkml:brushProperty name="width" value="0.05" units="cm"/>
      <inkml:brushProperty name="height" value="0.05" units="cm"/>
      <inkml:brushProperty name="color" value="#E71224"/>
    </inkml:brush>
  </inkml:definitions>
  <inkml:trace contextRef="#ctx0" brushRef="#br0">76 1 24575,'0'47'0,"-3"120"0,0-129 0,-1 1 0,-13 51 0,1-17 0,3 1 0,3 0 0,0 140 0,13 500 0,-3-709 0,0-1 0,0 1 0,1 0 0,-1-1 0,1 1 0,0-1 0,0 1 0,1-1 0,0 1 0,0-1 0,3 6 0,-3-7 0,0-1 0,0 1 0,0-1 0,1 0 0,-1 1 0,1-1 0,0 0 0,-1 0 0,1-1 0,0 1 0,0-1 0,0 1 0,0-1 0,0 0 0,1 0 0,5 1 0,16 1 0,1-1 0,-1-1 0,45-5 0,-13 1 0,77 1-1365,-101 2-5461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8:26.429"/>
    </inkml:context>
    <inkml:brush xml:id="br0">
      <inkml:brushProperty name="width" value="0.05" units="cm"/>
      <inkml:brushProperty name="height" value="0.05" units="cm"/>
      <inkml:brushProperty name="color" value="#E71224"/>
    </inkml:brush>
  </inkml:definitions>
  <inkml:trace contextRef="#ctx0" brushRef="#br0">0 0 24575,'456'0'-1365,"-433"0"-5461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8:28.381"/>
    </inkml:context>
    <inkml:brush xml:id="br0">
      <inkml:brushProperty name="width" value="0.05" units="cm"/>
      <inkml:brushProperty name="height" value="0.05" units="cm"/>
      <inkml:brushProperty name="color" value="#E71224"/>
    </inkml:brush>
  </inkml:definitions>
  <inkml:trace contextRef="#ctx0" brushRef="#br0">1 1 24575,'704'0'-1365,"-683"0"-5461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8:31.086"/>
    </inkml:context>
    <inkml:brush xml:id="br0">
      <inkml:brushProperty name="width" value="0.05" units="cm"/>
      <inkml:brushProperty name="height" value="0.05" units="cm"/>
      <inkml:brushProperty name="color" value="#E71224"/>
    </inkml:brush>
  </inkml:definitions>
  <inkml:trace contextRef="#ctx0" brushRef="#br0">0 1 24575,'4'0'0,"-1"0"0,1 1 0,-1 0 0,0 0 0,1 0 0,-1 0 0,0 0 0,0 0 0,0 1 0,0 0 0,0 0 0,3 2 0,5 5 0,16 15 0,-20-17 0,132 129 0,-5-6 0,-103-100 0,47 61 0,-43-48 0,29 24 0,-18-20 0,70 69 0,-58-59 0,-3 0 0,-19-19 0,46 38 0,-72-68-136,0 1-1,-1 0 1,0 1-1,-1 0 1,0 0-1,-1 1 1,0 0-1,-1 0 0,9 20 1,-6-4-6690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8:35.178"/>
    </inkml:context>
    <inkml:brush xml:id="br0">
      <inkml:brushProperty name="width" value="0.05" units="cm"/>
      <inkml:brushProperty name="height" value="0.05" units="cm"/>
      <inkml:brushProperty name="color" value="#E71224"/>
    </inkml:brush>
  </inkml:definitions>
  <inkml:trace contextRef="#ctx0" brushRef="#br0">1410 1 24575,'-5'1'0,"1"0"0,-1 0 0,1 1 0,-1-1 0,1 1 0,0 0 0,-1 0 0,-6 5 0,0 0 0,-73 45 0,-106 87 0,177-129 0,-23 20 0,23-18 0,-2 0 0,-23 14 0,4-5 0,-49 40 0,70-50 0,2 1 0,0 0 0,0 1 0,-12 20 0,9-13 0,-20 22 0,16-23 0,-19 27 0,31-38 0,1 0 0,0 0 0,1 0 0,0 1 0,1 0 0,-1 0 0,-1 9 0,0 3 0,0 0 0,-2 0 0,-11 24 0,-15 24 0,-56 87 0,87-154 0,-6 10 0,0 0 0,0 0 0,1 1 0,0 0 0,1 0 0,1 1 0,-5 17 0,7-13 0,-1 1 0,-11 37 0,13-50 0,-1 1 0,0-1 0,0 0 0,-1 0 0,0-1 0,0 1 0,0-1 0,-1 0 0,-7 7 0,-127 122 0,116-105 0,21-25 0,0 0 0,-1 0 0,1-1 0,-1 1 0,0-1 0,0 0 0,0 0 0,-1 0 0,1 0 0,-1-1 0,1 1 0,-1-1 0,0 0 0,-6 2 0,3-1 0,-1-1 0,0-1 0,0 1 0,0-1 0,0-1 0,0 0 0,0 0 0,-8-1 0,13 1 0,0-1 0,1 1 0,-1-1 0,1 0 0,-1 0 0,1 0 0,-1 0 0,1 0 0,0 0 0,-1 0 0,1-1 0,0 0 0,0 1 0,0-1 0,0 0 0,1 0 0,-1 0 0,0 0 0,1 0 0,-1 0 0,1 0 0,0-1 0,-1 1 0,1-1 0,0 1 0,1 0 0,-1-1 0,0-3 0,-2-11 0,1-1 0,1 1 0,1-1 0,1 1 0,4-29 0,-5 45 0,0 0 0,0 0 0,0 1 0,0-1 0,0 0 0,1 0 0,-1 1 0,0-1 0,0 0 0,1 1 0,-1-1 0,0 0 0,1 1 0,-1-1 0,1 1 0,-1-1 0,1 0 0,0 1 0,-1 0 0,0 0 0,0 0 0,1 0 0,-1 0 0,0 0 0,1 1 0,-1-1 0,0 0 0,0 0 0,1 0 0,-1 0 0,0 0 0,0 1 0,0-1 0,1 0 0,-1 0 0,0 0 0,0 1 0,0-1 0,1 0 0,-1 0 0,0 1 0,0-1 0,0 0 0,0 0 0,0 1 0,10 25 0,-5-11 0,0 0 0,1 0 0,1-1 0,11 17 0,7 15 0,16 50 0,-36-82 0,-1 1 0,-1 0 0,0 0 0,2 28 0,-5-7 0,0-18 0,0 0 0,2 0 0,0 0 0,0 0 0,2 0 0,9 29 0,22 26 0,-24-52 0,0 1 0,-2 1 0,9 31 0,-12-26 0,-1 1 0,1 52 0,-9 59 0,1-40 0,1-18-1365,2-60-5461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8:38.752"/>
    </inkml:context>
    <inkml:brush xml:id="br0">
      <inkml:brushProperty name="width" value="0.05" units="cm"/>
      <inkml:brushProperty name="height" value="0.05" units="cm"/>
      <inkml:brushProperty name="color" value="#E71224"/>
    </inkml:brush>
  </inkml:definitions>
  <inkml:trace contextRef="#ctx0" brushRef="#br0">1 613 24575,'0'514'0,"0"-504"0,0 0 0,0 0 0,1 0 0,1 0 0,0 0 0,0 0 0,1-1 0,0 1 0,1-1 0,0 0 0,0 0 0,1 0 0,0 0 0,13 15 0,-16-22 0,5 7 0,0 0 0,1-1 0,1 0 0,-1 0 0,1-1 0,18 11 0,53 31 0,4 3 0,-73-47 0,0 0 0,0 0 0,1-1 0,-1-1 0,1 0 0,15 2 0,22-3 0,69-3 0,-34-2 0,-68 2 0,0 0 0,-1-2 0,1 0 0,-1 0 0,0-1 0,0-1 0,0-1 0,-1 0 0,1-1 0,-1 0 0,22-17 0,3-5 0,-2-2 0,50-53 0,-43 37 0,-25 25 0,1 1 0,39-32 0,-45 42 0,0 0 0,-1-1 0,-1-1 0,0 0 0,12-17 0,-17 21 0,-1-1 0,-1 1 0,1-1 0,-2 0 0,1-1 0,-2 1 0,1-1 0,-1 0 0,2-15 0,-3 5 0,0-1 0,-2 1 0,-3-31 0,2 43 0,0-1 0,-1 1 0,-1 0 0,1 0 0,-2 0 0,1 1 0,-1-1 0,0 1 0,-1 0 0,-6-9 0,-90-102 0,64 78 0,-54-54 0,-42-51 0,132 144 0,-99-124 0,72 95 0,-56-51 0,76 76 0,0 0 0,0 1 0,-1 0 0,1 0 0,-1 1 0,0 0 0,0 0 0,-1 1 0,1 0 0,-14-2 0,-1 2 0,1 2 0,-1 0 0,-25 2 0,-85 5 0,129-6 0,0 1 0,1 0 0,-1 0 0,1 0 0,-1 1 0,1-1 0,0 1 0,0 0 0,0 1 0,0-1 0,0 1 0,0-1 0,0 1 0,1 0 0,-1 1 0,1-1 0,0 0 0,0 1 0,0 0 0,1 0 0,-1 0 0,1 0 0,0 0 0,-3 9 0,-1 4 0,1 1 0,1 0 0,1 0 0,-3 35 0,-13 89 0,16-121 0,-1-1 0,-1 1 0,-7 19 0,5-16 0,-7 36 0,10-31-1365,2-6-5461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8:42.079"/>
    </inkml:context>
    <inkml:brush xml:id="br0">
      <inkml:brushProperty name="width" value="0.05" units="cm"/>
      <inkml:brushProperty name="height" value="0.05" units="cm"/>
      <inkml:brushProperty name="color" value="#E71224"/>
    </inkml:brush>
  </inkml:definitions>
  <inkml:trace contextRef="#ctx0" brushRef="#br0">1 0 24575,'0'749'0,"0"-743"0,-1-1 0,2 1 0,-1 0 0,1-1 0,-1 1 0,1 0 0,1-1 0,-1 1 0,1-1 0,0 0 0,0 1 0,1-1 0,0 0 0,0 0 0,0-1 0,0 1 0,8 7 0,36 39 0,-30-30 0,22 18 0,-21-23 0,-4-3 0,2 0 0,19 13 0,-21-16 0,1 1 0,22 22 0,-29-24 0,0-1 0,1 0 0,0 0 0,1-1 0,0 0 0,0-1 0,0 0 0,14 5 0,5-2 0,1-2 0,0-1 0,0-1 0,1-1 0,-1-2 0,37-2 0,-13 0 0,59-2 0,-105 1 0,-1-1 0,1 0 0,-1 0 0,1-1 0,-1 0 0,0 0 0,0-1 0,0 0 0,0 0 0,-1 0 0,1-1 0,8-8 0,7-9 0,35-43 0,-57 65 0,110-122 0,-94 101 0,-2 0 0,18-34 0,-19 33 0,-9 14 0,-1 0 0,0-1 0,0 1 0,0-1 0,-1 1 0,0-1 0,-1 0 0,1-9 0,-3-76 0,-1 51 0,1-342-99,1 263-1167,0 98-5560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9:15.703"/>
    </inkml:context>
    <inkml:brush xml:id="br0">
      <inkml:brushProperty name="width" value="0.05" units="cm"/>
      <inkml:brushProperty name="height" value="0.05" units="cm"/>
      <inkml:brushProperty name="color" value="#E71224"/>
    </inkml:brush>
  </inkml:definitions>
  <inkml:trace contextRef="#ctx0" brushRef="#br0">125 0 24575,'1'106'0,"-3"123"0,-1-196 0,-2 1 0,-2-2 0,-18 57 0,4-18 0,2 11 33,3 0 0,-8 125 0,20-42-5785,7 403 4589,-2 288 7979,-1-848-6816,0 0 0,0 0 0,1-1 0,2 15 0,-3-21 0,1 1 0,-1 0 0,1 0 0,-1-1 0,1 1 0,0 0 0,0-1 0,0 1 0,0 0 0,0-1 0,0 0 0,0 1 0,1-1 0,-1 0 0,0 1 0,1-1 0,-1 0 0,1 0 0,-1 0 0,1 0 0,2 0 0,4 2 0,1-1 0,-1-1 0,1 0 0,-1 0 0,1-1 0,0 0 0,10-1 0,5 0 0,796-6 0,-630-3 0,-109 5 0,173-21 0,38-2 0,425 22 0,-405 8 0,-282-2-1365,-6 0-5461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9:17.570"/>
    </inkml:context>
    <inkml:brush xml:id="br0">
      <inkml:brushProperty name="width" value="0.05" units="cm"/>
      <inkml:brushProperty name="height" value="0.05" units="cm"/>
      <inkml:brushProperty name="color" value="#E71224"/>
    </inkml:brush>
  </inkml:definitions>
  <inkml:trace contextRef="#ctx0" brushRef="#br0">1473 25 24575,'-1'-2'0,"-1"0"0,0-1 0,1 1 0,-1 0 0,0 0 0,0 0 0,0 0 0,0 0 0,-5-2 0,6 4 0,0-1 0,0 1 0,0 0 0,0 0 0,0 0 0,0 0 0,0 0 0,0 0 0,0 0 0,0 0 0,0 0 0,0 0 0,0 1 0,0-1 0,0 0 0,0 1 0,0-1 0,0 0 0,0 1 0,0 0 0,0-1 0,0 1 0,1-1 0,-1 1 0,0 0 0,0 0 0,1-1 0,-1 1 0,1 0 0,-1 0 0,0 0 0,0 1 0,-8 13 0,1 0 0,1 0 0,0 1 0,-9 31 0,-4 8 0,-68 118 0,29-65 0,-97 253 0,0-1 0,52-151 0,95-190 0,0-1 0,-2-1 0,0 0 0,-1 0 0,-18 18 0,4-6 0,-40 57 0,28-33 0,13-23 0,-2 0 0,-34 28 0,-9 10 0,49-46 0,-167 182 0,176-190 0,0 0 0,1 1 0,0 0 0,1 1 0,1 0 0,1 0 0,-12 31 0,6-10-65,-1 0 1,-21 35-1,16-35-1106,12-21-5655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7:44.576"/>
    </inkml:context>
    <inkml:brush xml:id="br0">
      <inkml:brushProperty name="width" value="0.05" units="cm"/>
      <inkml:brushProperty name="height" value="0.05" units="cm"/>
      <inkml:brushProperty name="color" value="#E71224"/>
    </inkml:brush>
  </inkml:definitions>
  <inkml:trace contextRef="#ctx0" brushRef="#br0">3922 1822 24575,'0'-50'0,"-1"-61"0,0 104 0,0 0 0,-1 0 0,1 0 0,-2 0 0,1 0 0,-1 0 0,0 0 0,-6-10 0,-4-2 0,-21-25 0,7 11 0,-80-122 0,-38-47 0,-33 7 0,-11 12 0,118 117 0,-15-10 0,-116-77 0,19 16 0,142 104 0,-150-112 0,162 126 0,0 1 0,-2 2 0,1 1 0,-64-21 0,43 24 0,0 1 0,0 3 0,-67-3 0,-156 10 0,28 20 0,204-12 0,1 1 0,1 2 0,-74 28 0,43-3 0,-131 85 0,78-41 0,-120 52 0,200-108 0,1 1 0,0 3 0,2 1 0,-56 50 0,79-62 0,1 1 0,0 0 0,2 1 0,-26 37 0,10-3 0,-41 91 0,59-110 0,2 0 0,1 0 0,1 1 0,-5 47 0,5 31 0,8 162 0,3-237 0,2 1 0,2-1 0,14 49 0,44 103 0,102 172 0,-85-198 0,294 728-837,-224-554 837,-113-264 0,50 89 0,-69-131 83,2-1 1,1 0 0,2-2 0,34 32-1,117 84 336,78 63-419,-199-161 0,11 14 0,-1 3 0,-4 3 0,-3 3 0,71 108 0,-55-69 0,52 80 0,-15 4 0,-45-68 0,48 106 0,-100-197 0,5 13 0,1-1 0,38 63 0,43 63 0,-70-117 0,-15-28 0,19 44 0,-15-16 0,-2 1 0,-3 1 0,-2 0 0,6 82 0,-8 232 0,-9-360 0,0 1 0,1-1 0,0 0 0,0 0 0,1 0 0,1 0 0,4 9 0,-3-6 0,0-1 0,-1 1 0,0-1 0,1 14 0,-1 26 0,-5 81 0,-1-48 0,2-56-1365,0-3-5461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9:19.519"/>
    </inkml:context>
    <inkml:brush xml:id="br0">
      <inkml:brushProperty name="width" value="0.05" units="cm"/>
      <inkml:brushProperty name="height" value="0.05" units="cm"/>
      <inkml:brushProperty name="color" value="#E71224"/>
    </inkml:brush>
  </inkml:definitions>
  <inkml:trace contextRef="#ctx0" brushRef="#br0">0 1 24575,'8'-1'0,"1"1"0,-1 1 0,1-1 0,-1 1 0,0 1 0,0 0 0,1 0 0,-1 0 0,0 1 0,-1 0 0,1 1 0,11 6 0,-1 3 0,1 1 0,-2 1 0,0 1 0,25 29 0,50 81 0,-90-123 0,45 62 0,21 30 0,-52-69 0,2 0 0,1-2 0,28 28 0,-28-29 0,0 1 0,-2 0 0,22 39 0,-20-30 0,37 48 0,4-15 0,15 19 0,22 28 0,-27-34 0,-51-55 0,2-2 0,1-1 0,39 32 0,-44-40 0,-1 0 0,-1 1 0,0 1 0,-1 1 0,13 18 0,-18-22 0,0 1 0,-2 1 0,1-1 0,-2 1 0,0 0 0,0 1 0,5 24 0,-6-13 0,-2-5 0,2-1 0,0 0 0,9 23 0,-4-23-227,-2 1-1,0 0 1,-1 0-1,-1 0 1,3 28-1,-7-23-6598</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9:21.289"/>
    </inkml:context>
    <inkml:brush xml:id="br0">
      <inkml:brushProperty name="width" value="0.05" units="cm"/>
      <inkml:brushProperty name="height" value="0.05" units="cm"/>
      <inkml:brushProperty name="color" value="#E71224"/>
    </inkml:brush>
  </inkml:definitions>
  <inkml:trace contextRef="#ctx0" brushRef="#br0">0 0 24575,'744'0'-1365,"-720"0"-5461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9:24.039"/>
    </inkml:context>
    <inkml:brush xml:id="br0">
      <inkml:brushProperty name="width" value="0.05" units="cm"/>
      <inkml:brushProperty name="height" value="0.05" units="cm"/>
      <inkml:brushProperty name="color" value="#E71224"/>
    </inkml:brush>
  </inkml:definitions>
  <inkml:trace contextRef="#ctx0" brushRef="#br0">52 1 24575,'0'418'0,"-1"-394"0,-1 1 0,-2-1 0,0 0 0,-14 44 0,11-41 0,1 0 0,2 1 0,-2 39 0,7 87 0,1-72 0,-2 330 0,0-402 0,0-1 0,1 0 0,1 0 0,0 0 0,0 0 0,0 0 0,1-1 0,0 1 0,1-1 0,0 1 0,1-1 0,7 10 0,-1-3 0,2 0 0,0-2 0,0 1 0,31 21 0,-23-17 0,-1 1 0,30 35 0,-25-26 0,41 37 0,4 5 0,-45-43 0,45 40 0,-61-59 0,1-1 0,1 0 0,-1 0 0,1-1 0,0-1 0,0 1 0,1-2 0,22 6 0,1-4 0,0-3 0,0-1 0,56-4 0,-50 1 0,-39 1 0,108-8 0,-98 6 0,1 0 0,0-1 0,-1-1 0,1 0 0,-1-1 0,20-10 0,0-4 0,0-2 0,-1-1 0,-2-1 0,0-1 0,-1-2 0,-2-1 0,26-34 0,-2-3 0,2 1 0,65-59 0,-112 117 0,-1 1 0,-1-1 0,1 0 0,-1-1 0,1 1 0,-1 0 0,-1-1 0,1 0 0,-1 0 0,0 0 0,-1 0 0,1 0 0,0-12 0,0-7 0,-1-1 0,-3-28 0,1 17 0,-2-665 21,4 404-1407,-1 276-5440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9:26.210"/>
    </inkml:context>
    <inkml:brush xml:id="br0">
      <inkml:brushProperty name="width" value="0.05" units="cm"/>
      <inkml:brushProperty name="height" value="0.05" units="cm"/>
      <inkml:brushProperty name="color" value="#E71224"/>
    </inkml:brush>
  </inkml:definitions>
  <inkml:trace contextRef="#ctx0" brushRef="#br0">0 0 24575,'0'1304'0,"22"-987"0,2-184 0,-15-89 0,8 89 0,-16-8-1365,-2-102-5461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9:30.353"/>
    </inkml:context>
    <inkml:brush xml:id="br0">
      <inkml:brushProperty name="width" value="0.05" units="cm"/>
      <inkml:brushProperty name="height" value="0.05" units="cm"/>
      <inkml:brushProperty name="color" value="#E71224"/>
    </inkml:brush>
  </inkml:definitions>
  <inkml:trace contextRef="#ctx0" brushRef="#br0">1 1 24575,'496'0'0,"-374"10"0,-46-2 0,-50-6 0,102 12 0,-88-9 0,47 1 0,-24-2 0,-58-3 0,1 0 0,-1 0 0,0 1 0,1-1 0,-1 1 0,0 0 0,0 1 0,-1-1 0,1 1 0,7 5 0,3 5 0,22 21 0,-23-20 0,13 11 0,-6-6 0,23 27 0,-39-39 0,1 0 0,-1 0 0,-1 0 0,0 1 0,0-1 0,0 1 0,-1 0 0,4 12 0,-3 4 0,0 0 0,-2 0 0,0 1 0,-2-1 0,0 0 0,-8 45 0,7-61 0,-1 0 0,-1 0 0,1 0 0,-1 0 0,-1-1 0,1 0 0,-1 1 0,-1-1 0,1 0 0,-1-1 0,0 1 0,-1-1 0,-10 9 0,-5 2 0,-1-1 0,-42 24 0,52-33 0,-67 38 0,-127 53 0,166-84 0,0-1 0,0-3 0,-1-1 0,-46 4 0,6-7 0,-94-4 0,175-2 0,-7-1 0,0 1 0,0 0 0,0 1 0,0-1 0,-12 4 0,17-3 0,0 0 0,0 0 0,0 0 0,0 0 0,0 0 0,0 0 0,0 1 0,0-1 0,0 1 0,1 0 0,-1-1 0,1 1 0,-1 0 0,1 0 0,0 0 0,0 0 0,0 0 0,0 0 0,0 0 0,0 0 0,0 4 0,-3 8 0,2 0 0,0 1 0,1-1 0,0 1 0,1-1 0,1 1 0,0 0 0,1-1 0,4 16 0,-3-20 0,0-1 0,1 0 0,0 1 0,0-1 0,1-1 0,0 1 0,1-1 0,10 13 0,6 3 0,34 27 0,0 1 0,-36-32 0,-6-4 0,1-1 0,1 0 0,0-1 0,1-1 0,23 14 0,-9-11 0,90 45 0,-101-53 0,1 0 0,0-2 0,1 0 0,24 3 0,61 10 0,-59-9 0,77 5 0,148-14 0,-130-2 0,-129 1-110,-4-1-141,-1 1 0,1 1 0,-1 0 0,12 2 0,-5 2-6575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9:33.581"/>
    </inkml:context>
    <inkml:brush xml:id="br0">
      <inkml:brushProperty name="width" value="0.05" units="cm"/>
      <inkml:brushProperty name="height" value="0.05" units="cm"/>
      <inkml:brushProperty name="color" value="#E71224"/>
    </inkml:brush>
  </inkml:definitions>
  <inkml:trace contextRef="#ctx0" brushRef="#br0">224 1 24575,'0'9'0,"-2"0"0,1 0 0,-1-1 0,-1 1 0,0 0 0,0-1 0,0 1 0,-7 9 0,-10 28 0,13-19 0,0 0 0,2 0 0,1 0 0,0 29 0,5 113 0,1-69 0,-2 641 0,-1-724 0,-1 1 0,-1 0 0,0-1 0,-2 0 0,-5 17 0,-8 28 0,-26 90 0,27-97 0,1 1 0,-7 60 0,20-97 0,-4 44 0,7-56 0,0-1 0,0 0 0,0 1 0,1-1 0,0 0 0,0 1 0,3 6 0,-3-11 0,0-1 0,-1 1 0,1 0 0,0-1 0,0 1 0,0-1 0,0 0 0,0 1 0,1-1 0,-1 0 0,0 0 0,0 1 0,1-1 0,-1 0 0,1 0 0,-1-1 0,1 1 0,3 1 0,-2-1 0,0 0 0,1-1 0,-1 1 0,1-1 0,-1 0 0,0 0 0,1 0 0,-1-1 0,5 0 0,4-2 0,0-1 0,0 0 0,0 0 0,13-9 0,46-25 0,-45 22 0,1 1 0,0 1 0,1 2 0,49-15 0,-68 25 0,0 0 0,-1 0 0,0-1 0,0 0 0,1 0 0,-2-1 0,1 0 0,0-1 0,-1 1 0,0-1 0,7-7 0,2-5 0,0 2 0,0 0 0,2 1 0,0 0 0,0 2 0,21-11 0,118-51 0,-139 67 10,1 1 0,-1 1 0,1 0 0,0 1 0,35-2 1,97 6-392,-88 1-664,-39 0-5781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9:36.051"/>
    </inkml:context>
    <inkml:brush xml:id="br0">
      <inkml:brushProperty name="width" value="0.05" units="cm"/>
      <inkml:brushProperty name="height" value="0.05" units="cm"/>
      <inkml:brushProperty name="color" value="#E71224"/>
    </inkml:brush>
  </inkml:definitions>
  <inkml:trace contextRef="#ctx0" brushRef="#br0">0 26 24575,'868'0'0,"-840"-2"0,50-8 0,10-2 0,-11 11-1365,-55 1-5461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9:39.207"/>
    </inkml:context>
    <inkml:brush xml:id="br0">
      <inkml:brushProperty name="width" value="0.05" units="cm"/>
      <inkml:brushProperty name="height" value="0.05" units="cm"/>
      <inkml:brushProperty name="color" value="#E71224"/>
    </inkml:brush>
  </inkml:definitions>
  <inkml:trace contextRef="#ctx0" brushRef="#br0">1 253 24575,'34'-15'0,"2"2"0,49-12 0,-13 4 0,59-14 0,-104 29 0,0 2 0,0 2 0,28 0 0,-40 1 0,1-1 0,-1 0 0,0-1 0,0-1 0,20-7 0,-18 5 0,0 1 0,0 1 0,0 0 0,19 0 0,-14 3 0,-9 1 0,0-1 0,0 0 0,0-1 0,0 0 0,18-6 0,-6-2-99,41-25 0,-43 22-1068,-2 2-5659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9:41.792"/>
    </inkml:context>
    <inkml:brush xml:id="br0">
      <inkml:brushProperty name="width" value="0.05" units="cm"/>
      <inkml:brushProperty name="height" value="0.05" units="cm"/>
      <inkml:brushProperty name="color" value="#E71224"/>
    </inkml:brush>
  </inkml:definitions>
  <inkml:trace contextRef="#ctx0" brushRef="#br0">25 1 24575,'0'312'0,"-1"-269"0,-10 48 0,0 16 0,9 218 0,4-166 0,-2 469-1365,0-605-5461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9:44.918"/>
    </inkml:context>
    <inkml:brush xml:id="br0">
      <inkml:brushProperty name="width" value="0.05" units="cm"/>
      <inkml:brushProperty name="height" value="0.05" units="cm"/>
      <inkml:brushProperty name="color" value="#E71224"/>
    </inkml:brush>
  </inkml:definitions>
  <inkml:trace contextRef="#ctx0" brushRef="#br0">1 190 24575,'422'0'0,"-415"0"0,-1 0 0,0 1 0,0-1 0,0 1 0,0 0 0,0 0 0,0 1 0,0 0 0,0 0 0,0 1 0,-1-1 0,1 1 0,-1 0 0,0 1 0,0-1 0,0 1 0,0 0 0,-1 0 0,1 1 0,-1-1 0,0 1 0,4 7 0,-7-11 0,106 140 0,-95-127 0,-1 0 0,0 1 0,12 21 0,-8-12 0,0-1 0,22 25 0,-11-14 0,-15-17 0,0 0 0,-1 1 0,0 0 0,-2 1 0,0-1 0,-1 2 0,-1-1 0,-1 1 0,-1 0 0,0 0 0,-2 0 0,1 24 0,-3-28 0,2-1 0,0 0 0,0 0 0,2-1 0,9 28 0,-11-36 0,2 8 0,0-1 0,2-1 0,-1 1 0,2-1 0,-1 0 0,16 21 0,54 43 0,-47-49 0,33 39 0,-32-31 0,36 31 0,10 11 0,-64-65 0,8 12 0,1-1 0,46 36 0,-40-38 0,-22-15 0,1-1 0,-1-1 0,1 1 0,1-1 0,-1 0 0,1 0 0,-1-1 0,1 0 0,0 0 0,0-1 0,13 4 0,-1-5 0,0 0 0,18-2 0,-23 0 0,-1 0 0,0 1 0,0 1 0,1 0 0,-1 1 0,21 5 0,78 38 0,-95-36 0,-1 0 0,1 1 0,-1 1 0,18 16 0,-32-25 0,1 0 0,-1 0 0,0 0 0,1 0 0,-1-1 0,1 1 0,2 1 0,-4-3 0,-1 0 0,0 0 0,1 0 0,-1 0 0,0 0 0,1 0 0,-1 0 0,0 0 0,1 0 0,-1 0 0,0 0 0,1 0 0,-1 0 0,0 0 0,1 0 0,-1 0 0,0-1 0,0 1 0,1 0 0,-1 0 0,0 0 0,1 0 0,-1-1 0,0 1 0,1 0 0,-1-1 0,1 0 0,-1 0 0,1 0 0,-1 0 0,1 0 0,-1 0 0,0-1 0,0 1 0,1 0 0,-1 0 0,0-2 0,-1-121 0,-2 50 0,1-1003 26,3 613-1417,-1 440-5435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7:48.477"/>
    </inkml:context>
    <inkml:brush xml:id="br0">
      <inkml:brushProperty name="width" value="0.05" units="cm"/>
      <inkml:brushProperty name="height" value="0.05" units="cm"/>
      <inkml:brushProperty name="color" value="#E71224"/>
    </inkml:brush>
  </inkml:definitions>
  <inkml:trace contextRef="#ctx0" brushRef="#br0">0 120 24575,'1'6'0,"0"1"0,0-1 0,0 0 0,1 1 0,0-1 0,0 0 0,1 0 0,-1 0 0,1 0 0,7 10 0,-4-7 0,99 161 0,-44-75 0,67 140 0,-25 33 0,-77-191 0,4-2 0,3-1 0,56 91 0,-44-86 0,-40-68 0,0 1 0,-1-1 0,0 1 0,-1 0 0,2 13 0,-3-6 0,-1-12 0,-1 0 0,1 0 0,1 0 0,4 13 0,-6-18 0,1 0 0,0 0 0,0-1 0,0 1 0,0 0 0,1-1 0,-1 1 0,0-1 0,1 1 0,-1-1 0,1 0 0,-1 1 0,1-1 0,0 0 0,0 0 0,-1 0 0,1 0 0,0-1 0,0 1 0,0 0 0,0-1 0,2 1 0,3 0 0,0 0 0,-1 0 0,1-1 0,0 0 0,-1 0 0,1 0 0,0-1 0,-1 0 0,1 0 0,-1-1 0,1 0 0,-1 0 0,0-1 0,0 1 0,0-1 0,0-1 0,0 1 0,-1-1 0,1 0 0,-1 0 0,0-1 0,0 1 0,-1-1 0,1 0 0,-1 0 0,0-1 0,0 1 0,-1-1 0,5-11 0,-1-2 0,-1 0 0,4-30 0,2-4 0,-1 9 0,29-89 0,-29 106 0,-1 0 0,-2 0 0,0-1 0,6-49 0,-13 5 0,-2 52 0,1 0 0,1 0 0,5-24 0,-6 41 0,1 0 0,0 0 0,0 0 0,0 0 0,0 0 0,1 0 0,-1 0 0,1 0 0,0 1 0,-1-1 0,1 1 0,0-1 0,1 1 0,-1 0 0,0 0 0,1 0 0,-1 0 0,1 0 0,-1 0 0,1 1 0,6-3 0,-6 3 0,1 0 0,-1 1 0,1-1 0,-1 1 0,1-1 0,-1 1 0,1 0 0,0 1 0,-1-1 0,1 1 0,-1-1 0,1 1 0,-1 0 0,1 0 0,-1 1 0,0-1 0,1 1 0,5 3 0,7 8 0,0 0 0,0 1 0,-1 1 0,-1 0 0,14 19 0,32 35 0,115 104 0,-158-157 0,2-1 0,35 23 0,46 17 0,-55-31 0,52 36 0,0 18 0,-14-10 0,-75-63 0,-1 0 0,1 0 0,0-1 0,1 0 0,-1 0 0,1-1 0,0 0 0,0 0 0,0-1 0,0 0 0,0-1 0,0 0 0,16 0 0,-23-1 0,-1 0 0,1-1 0,0 1 0,-1 0 0,1-1 0,0 1 0,-1-1 0,1 1 0,-1-1 0,1 0 0,-1 1 0,1-1 0,-1 0 0,1 0 0,-1 0 0,0 0 0,1-1 0,-1 1 0,0 0 0,0 0 0,2-3 0,-1-1 0,0 1 0,-1-1 0,1 1 0,-1-1 0,0 0 0,1-9 0,6-138 0,-8 130 0,-32-493 0,1 323 0,23 158 0,-2 1 0,-1 0 0,-25-50 0,-32-57 0,64 131 0,0 0 0,1 0 0,0 0 0,0 0 0,-2-18 0,-1-47 0,5 34 0,0 36-50,1-1-1,-1 1 1,0-1-1,0 1 0,-1 0 1,1 0-1,-1-1 1,0 1-1,0 0 1,0 0-1,0 1 0,-1-1 1,0 0-1,0 1 1,0 0-1,0-1 1,0 1-1,-1 1 0,1-1 1,-1 0-1,0 1 1,0 0-1,0 0 1,0 0-1,0 0 1,-6-1-1,-15-5-6775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7:50.863"/>
    </inkml:context>
    <inkml:brush xml:id="br0">
      <inkml:brushProperty name="width" value="0.05" units="cm"/>
      <inkml:brushProperty name="height" value="0.05" units="cm"/>
      <inkml:brushProperty name="color" value="#E71224"/>
    </inkml:brush>
  </inkml:definitions>
  <inkml:trace contextRef="#ctx0" brushRef="#br0">27 0 24575,'0'0'0,"-1"0"0,1 1 0,-1-1 0,1 0 0,-1 0 0,1 0 0,-1 1 0,1-1 0,0 0 0,-1 0 0,1 1 0,-1-1 0,1 0 0,0 1 0,-1-1 0,1 0 0,0 1 0,-1-1 0,1 1 0,0-1 0,0 1 0,-1-1 0,1 1 0,-5 13 0,5-12 0,-5 25 0,1 0 0,2 0 0,0 1 0,4 33 0,-1-19 0,-2 144 0,3 129 0,10-175 0,0 26 0,-13-64 0,2 69 0,-1-164 0,1 1 0,0-1 0,0 0 0,0 0 0,1 0 0,0 0 0,5 9 0,-5-12 0,0-1 0,0 0 0,0 1 0,1-1 0,0 0 0,-1 0 0,1-1 0,0 1 0,1-1 0,-1 1 0,0-1 0,1 0 0,-1 0 0,8 2 0,7 3 0,0-2 0,1 0 0,-1-1 0,1 0 0,25 0 0,97-4 0,-66-2 0,175 2-1365,-216 0-5461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7:53.984"/>
    </inkml:context>
    <inkml:brush xml:id="br0">
      <inkml:brushProperty name="width" value="0.05" units="cm"/>
      <inkml:brushProperty name="height" value="0.05" units="cm"/>
      <inkml:brushProperty name="color" value="#E71224"/>
    </inkml:brush>
  </inkml:definitions>
  <inkml:trace contextRef="#ctx0" brushRef="#br0">1 241 24575,'13'0'0,"8"1"0,0-2 0,0 0 0,34-7 0,7-4 0,-42 10 0,-1-2 0,0 0 0,35-14 0,47-34 0,-21 10 0,-67 37 0,0 0 0,24-5 0,-23 7 0,-1-1 0,23-10 0,-31 12-52,18-9-276,1 0-1,0 1 1,30-7 0,-27 11-6498</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7:56.725"/>
    </inkml:context>
    <inkml:brush xml:id="br0">
      <inkml:brushProperty name="width" value="0.05" units="cm"/>
      <inkml:brushProperty name="height" value="0.05" units="cm"/>
      <inkml:brushProperty name="color" value="#E71224"/>
    </inkml:brush>
  </inkml:definitions>
  <inkml:trace contextRef="#ctx0" brushRef="#br0">3 294 24575,'-1'-29'0,"0"10"0,2-27 0,0 42 0,-1-1 0,1 1 0,0-1 0,0 1 0,0 0 0,1-1 0,0 1 0,0 0 0,0 0 0,0 0 0,4-5 0,-2 5 0,0 1 0,1-1 0,-1 1 0,1 0 0,0 0 0,0 1 0,0-1 0,6-1 0,16-9 0,1-2 0,46-17 0,-42 19 0,-11 4 24,2 2 0,-1 1 0,1 0 0,38-3 0,-10 5-767,53 4 1,-80 0-6084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8:14.784"/>
    </inkml:context>
    <inkml:brush xml:id="br0">
      <inkml:brushProperty name="width" value="0.05" units="cm"/>
      <inkml:brushProperty name="height" value="0.05" units="cm"/>
      <inkml:brushProperty name="color" value="#E71224"/>
    </inkml:brush>
  </inkml:definitions>
  <inkml:trace contextRef="#ctx0" brushRef="#br0">319 0 24575,'0'3'0,"-1"-1"0,1 0 0,-1 1 0,0-1 0,0 0 0,0 0 0,0 1 0,0-1 0,0 0 0,-1 0 0,1 0 0,-3 2 0,-6 10 0,-15 32 0,-36 94 0,-5 56 0,40-113 0,17-54 0,-62 209 0,59-191 0,3 1 0,2 0 0,0 55 0,8 235 0,2-100 0,-4-213 0,0-16 0,1-1 0,0 0 0,0 1 0,1-1 0,0 0 0,0 0 0,4 11 0,-4-17 0,0 0 0,0 0 0,0 0 0,0-1 0,0 1 0,1 0 0,-1-1 0,1 1 0,-1-1 0,1 0 0,-1 1 0,1-1 0,0 0 0,0 0 0,0 0 0,0 0 0,0-1 0,0 1 0,0 0 0,0-1 0,0 1 0,0-1 0,2 0 0,5 1 0,0-1 0,1 0 0,16-2 0,67-14 0,96-29 0,-64 14 0,-55 14 0,185-37 0,-199 45 0,1 3 0,93 1 0,80 9-1365,-198-4-5461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8:17.745"/>
    </inkml:context>
    <inkml:brush xml:id="br0">
      <inkml:brushProperty name="width" value="0.05" units="cm"/>
      <inkml:brushProperty name="height" value="0.05" units="cm"/>
      <inkml:brushProperty name="color" value="#E71224"/>
    </inkml:brush>
  </inkml:definitions>
  <inkml:trace contextRef="#ctx0" brushRef="#br0">1 394 24575,'0'924'0,"-1"-916"0,2 0 0,-1 0 0,1 0 0,2 8 0,-3-14 0,1 0 0,0 1 0,0-1 0,0 0 0,0 0 0,0 0 0,0 0 0,1 0 0,-1 0 0,1 0 0,-1 0 0,1-1 0,0 1 0,-1 0 0,1-1 0,0 0 0,0 1 0,3 1 0,2 0 0,1-1 0,-1 1 0,1-1 0,-1-1 0,1 1 0,-1-1 0,11 0 0,58-4 0,-36 1 0,94 1 0,36-1 0,-167 2 0,-1 0 0,1 0 0,0-1 0,0 1 0,-1-1 0,1 1 0,0-1 0,-1 0 0,1 0 0,-1 0 0,1 0 0,-1-1 0,0 1 0,1-1 0,-1 1 0,0-1 0,0 0 0,0 0 0,0 0 0,0 0 0,0 0 0,-1-1 0,1 1 0,-1 0 0,0-1 0,1 1 0,-1-1 0,1-4 0,6-13 0,-1 1 0,-1-1 0,-1-1 0,5-34 0,-1-380 0,-11 269 0,-3 20 0,3 117 0,-2 0 0,-2 1 0,-8-30 0,-34-99 0,38 118 0,8 31 0,1 0 0,-2 0 0,1 0 0,-1 1 0,0-1 0,-1 0 0,1 1 0,-10-13 0,8 15 0,0 0 0,-1 0 0,1 0 0,-1 1 0,0 0 0,0 0 0,-1 0 0,1 1 0,-1 0 0,1 0 0,-1 1 0,0 0 0,0 0 0,0 1 0,-8-1 0,-13-1 0,0 2 0,-44 2 0,35 1 0,24-2 0,5 0 0,-1 0 0,0 1 0,1 0 0,-16 4 0,21-4 0,1 0 0,0 0 0,-1 0 0,1 0 0,0 1 0,-1-1 0,1 0 0,0 1 0,0 0 0,0 0 0,1 0 0,-1 0 0,0 0 0,1 0 0,-1 0 0,1 0 0,-1 0 0,1 1 0,0-1 0,-1 4 0,-16 46 0,-12 60 0,30-107-151,-1-1-1,-1 1 0,1-1 0,-1 0 1,1 0-1,-1 0 0,0 0 1,-4 5-1,-5 4-6674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6T18:08:21.647"/>
    </inkml:context>
    <inkml:brush xml:id="br0">
      <inkml:brushProperty name="width" value="0.05" units="cm"/>
      <inkml:brushProperty name="height" value="0.05" units="cm"/>
      <inkml:brushProperty name="color" value="#E71224"/>
    </inkml:brush>
  </inkml:definitions>
  <inkml:trace contextRef="#ctx0" brushRef="#br0">1 1 24575,'69'62'0,"-40"-33"0,36 25 0,-49-39 0,-1 1 0,0 0 0,-1 0 0,-1 2 0,-1 0 0,0 0 0,-1 1 0,9 23 0,18 31 0,2 7 0,-30-57 0,50 102 0,-41-94 0,-2 1 0,13 36 0,-23-51 0,-2 1 0,0-1 0,-1 1 0,-1 0 0,0 0 0,-1 19 0,-3 7 0,0-33 0,0 1 0,1 0 0,1-1 0,-1 1 0,2 0 0,0-1 0,0 1 0,6 16 0,45 82 0,-39-78 0,16 46 0,-29-75 0,8 25 0,-8-28 0,-1 1 0,0-1 0,0 1 0,0-1 0,1 1 0,-1-1 0,0 1 0,1-1 0,-1 1 0,0-1 0,1 1 0,-1-1 0,1 0 0,-1 1 0,0-1 0,1 0 0,-1 1 0,1-1 0,-1 0 0,1 1 0,-1-1 0,1 0 0,0 0 0,-1 0 0,1 0 0,-1 1 0,1-1 0,-1 0 0,1 0 0,0 0 0,-1 0 0,1 0 0,-1 0 0,1-1 0,-1 1 0,1 0 0,0 0 0,-1 0 0,1 0 0,-1-1 0,2 0 0,0-1 0,0 0 0,0 0 0,0 0 0,0 0 0,0-1 0,0 1 0,0-1 0,-1 0 0,1 0 0,-1 1 0,0-1 0,1-4 0,10-40 0,-9 31 0,21-103 0,9-39 0,-21 114 0,26-67 0,-27 81 0,0-1 0,-2 0 0,-2-1 0,-1 0 0,-1 0 0,-2 0 0,-1-55 0,-3 50 0,0-45 0,2 73 0,0 0 0,1 1 0,0-1 0,0 1 0,0-1 0,1 1 0,6-10 0,-4 5 3,0-1 0,0 1 0,-1-1 0,4-26 1,0 1-1385,-2 16-5445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4"/>
          <p:cNvSpPr>
            <a:spLocks noGrp="1"/>
          </p:cNvSpPr>
          <p:nvPr>
            <p:ph type="hdr" sz="quarter"/>
          </p:nvPr>
        </p:nvSpPr>
        <p:spPr>
          <a:xfrm>
            <a:off x="0" y="0"/>
            <a:ext cx="3037840" cy="461804"/>
          </a:xfrm>
          <a:prstGeom prst="rect">
            <a:avLst/>
          </a:prstGeom>
        </p:spPr>
        <p:txBody>
          <a:bodyPr/>
          <a:lstStyle/>
          <a:p>
            <a:r>
              <a:rPr lang="en-US"/>
              <a:t>ALLIED NEUROLOGY &amp; INTERVENTIONAL PAIN PRACTICE</a:t>
            </a:r>
          </a:p>
        </p:txBody>
      </p:sp>
      <p:sp>
        <p:nvSpPr>
          <p:cNvPr id="15" name="Rectangle 15"/>
          <p:cNvSpPr>
            <a:spLocks noGrp="1"/>
          </p:cNvSpPr>
          <p:nvPr>
            <p:ph type="dt" idx="1"/>
          </p:nvPr>
        </p:nvSpPr>
        <p:spPr>
          <a:xfrm>
            <a:off x="3970938" y="0"/>
            <a:ext cx="3037840" cy="461804"/>
          </a:xfrm>
          <a:prstGeom prst="rect">
            <a:avLst/>
          </a:prstGeom>
        </p:spPr>
        <p:txBody>
          <a:bodyPr/>
          <a:lstStyle/>
          <a:p>
            <a:r>
              <a:rPr lang="en-US"/>
              <a:t>05-03-2018</a:t>
            </a:r>
          </a:p>
        </p:txBody>
      </p:sp>
      <p:sp>
        <p:nvSpPr>
          <p:cNvPr id="23" name="Rectangle 2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anchor="ctr"/>
          <a:lstStyle/>
          <a:p>
            <a:endParaRPr lang="en-US"/>
          </a:p>
        </p:txBody>
      </p:sp>
      <p:sp>
        <p:nvSpPr>
          <p:cNvPr id="5" name="Rectangle 5"/>
          <p:cNvSpPr>
            <a:spLocks noGrp="1"/>
          </p:cNvSpPr>
          <p:nvPr>
            <p:ph type="body" sz="quarter" idx="3"/>
          </p:nvPr>
        </p:nvSpPr>
        <p:spPr>
          <a:xfrm>
            <a:off x="701040" y="4387136"/>
            <a:ext cx="5608320" cy="415623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8"/>
          <p:cNvSpPr>
            <a:spLocks noGrp="1"/>
          </p:cNvSpPr>
          <p:nvPr>
            <p:ph type="ftr" sz="quarter" idx="4"/>
          </p:nvPr>
        </p:nvSpPr>
        <p:spPr>
          <a:xfrm>
            <a:off x="0" y="8772669"/>
            <a:ext cx="3037840" cy="461804"/>
          </a:xfrm>
          <a:prstGeom prst="rect">
            <a:avLst/>
          </a:prstGeom>
        </p:spPr>
        <p:txBody>
          <a:bodyPr/>
          <a:lstStyle/>
          <a:p>
            <a:endParaRPr lang="en-US"/>
          </a:p>
        </p:txBody>
      </p:sp>
      <p:sp>
        <p:nvSpPr>
          <p:cNvPr id="28" name="Rectangle 28"/>
          <p:cNvSpPr>
            <a:spLocks noGrp="1"/>
          </p:cNvSpPr>
          <p:nvPr>
            <p:ph type="sldNum" sz="quarter" idx="5"/>
          </p:nvPr>
        </p:nvSpPr>
        <p:spPr>
          <a:xfrm>
            <a:off x="3970938" y="8772669"/>
            <a:ext cx="3037840" cy="461804"/>
          </a:xfrm>
          <a:prstGeom prst="rect">
            <a:avLst/>
          </a:prstGeom>
        </p:spPr>
        <p:txBody>
          <a:bodyPr/>
          <a:lstStyle/>
          <a:p>
            <a:fld id="{CA077768-21C8-4125-A345-258E48D2EED0}" type="slidenum">
              <a:rPr lang="en-US" smtClean="0"/>
              <a:pPr/>
              <a:t>‹#›</a:t>
            </a:fld>
            <a:endParaRPr lang="en-US"/>
          </a:p>
        </p:txBody>
      </p:sp>
    </p:spTree>
    <p:extLst>
      <p:ext uri="{BB962C8B-B14F-4D97-AF65-F5344CB8AC3E}">
        <p14:creationId xmlns:p14="http://schemas.microsoft.com/office/powerpoint/2010/main" val="3727915719"/>
      </p:ext>
    </p:extLst>
  </p:cSld>
  <p:clrMap bg1="lt1" tx1="dk1" bg2="lt2" tx2="dk2" accent1="accent1" accent2="accent2" accent3="accent3" accent4="accent4" accent5="accent5" accent6="accent6" hlink="hlink" folHlink="folHlink"/>
  <p:hf ftr="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a:t>
            </a:fld>
            <a:endParaRPr lang="en-US"/>
          </a:p>
        </p:txBody>
      </p:sp>
      <p:sp>
        <p:nvSpPr>
          <p:cNvPr id="6" name="Header Placeholder 5"/>
          <p:cNvSpPr>
            <a:spLocks noGrp="1"/>
          </p:cNvSpPr>
          <p:nvPr>
            <p:ph type="hdr" sz="quarter" idx="11"/>
          </p:nvPr>
        </p:nvSpPr>
        <p:spPr/>
        <p:txBody>
          <a:bodyPr/>
          <a:lstStyle/>
          <a:p>
            <a:r>
              <a:rPr lang="en-US"/>
              <a:t>ALLIED NEUROLOGY &amp; INTERVENTIONAL PAIN PRACTICE</a:t>
            </a:r>
          </a:p>
        </p:txBody>
      </p:sp>
      <p:sp>
        <p:nvSpPr>
          <p:cNvPr id="7" name="Date Placeholder 6"/>
          <p:cNvSpPr>
            <a:spLocks noGrp="1"/>
          </p:cNvSpPr>
          <p:nvPr>
            <p:ph type="dt" idx="12"/>
          </p:nvPr>
        </p:nvSpPr>
        <p:spPr/>
        <p:txBody>
          <a:bodyPr/>
          <a:lstStyle/>
          <a:p>
            <a:r>
              <a:rPr lang="en-US"/>
              <a:t>05-03-2018</a:t>
            </a:r>
          </a:p>
        </p:txBody>
      </p:sp>
    </p:spTree>
    <p:extLst>
      <p:ext uri="{BB962C8B-B14F-4D97-AF65-F5344CB8AC3E}">
        <p14:creationId xmlns:p14="http://schemas.microsoft.com/office/powerpoint/2010/main" val="271115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11</a:t>
            </a:fld>
            <a:endParaRPr lang="en-US"/>
          </a:p>
        </p:txBody>
      </p:sp>
    </p:spTree>
    <p:extLst>
      <p:ext uri="{BB962C8B-B14F-4D97-AF65-F5344CB8AC3E}">
        <p14:creationId xmlns:p14="http://schemas.microsoft.com/office/powerpoint/2010/main" val="1501592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12</a:t>
            </a:fld>
            <a:endParaRPr lang="en-US"/>
          </a:p>
        </p:txBody>
      </p:sp>
    </p:spTree>
    <p:extLst>
      <p:ext uri="{BB962C8B-B14F-4D97-AF65-F5344CB8AC3E}">
        <p14:creationId xmlns:p14="http://schemas.microsoft.com/office/powerpoint/2010/main" val="3682068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13</a:t>
            </a:fld>
            <a:endParaRPr lang="en-US"/>
          </a:p>
        </p:txBody>
      </p:sp>
    </p:spTree>
    <p:extLst>
      <p:ext uri="{BB962C8B-B14F-4D97-AF65-F5344CB8AC3E}">
        <p14:creationId xmlns:p14="http://schemas.microsoft.com/office/powerpoint/2010/main" val="3812468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14</a:t>
            </a:fld>
            <a:endParaRPr lang="en-US"/>
          </a:p>
        </p:txBody>
      </p:sp>
    </p:spTree>
    <p:extLst>
      <p:ext uri="{BB962C8B-B14F-4D97-AF65-F5344CB8AC3E}">
        <p14:creationId xmlns:p14="http://schemas.microsoft.com/office/powerpoint/2010/main" val="2926104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15</a:t>
            </a:fld>
            <a:endParaRPr lang="en-US"/>
          </a:p>
        </p:txBody>
      </p:sp>
    </p:spTree>
    <p:extLst>
      <p:ext uri="{BB962C8B-B14F-4D97-AF65-F5344CB8AC3E}">
        <p14:creationId xmlns:p14="http://schemas.microsoft.com/office/powerpoint/2010/main" val="1441794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16</a:t>
            </a:fld>
            <a:endParaRPr lang="en-US"/>
          </a:p>
        </p:txBody>
      </p:sp>
    </p:spTree>
    <p:extLst>
      <p:ext uri="{BB962C8B-B14F-4D97-AF65-F5344CB8AC3E}">
        <p14:creationId xmlns:p14="http://schemas.microsoft.com/office/powerpoint/2010/main" val="2291334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17</a:t>
            </a:fld>
            <a:endParaRPr lang="en-US"/>
          </a:p>
        </p:txBody>
      </p:sp>
    </p:spTree>
    <p:extLst>
      <p:ext uri="{BB962C8B-B14F-4D97-AF65-F5344CB8AC3E}">
        <p14:creationId xmlns:p14="http://schemas.microsoft.com/office/powerpoint/2010/main" val="3644498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18</a:t>
            </a:fld>
            <a:endParaRPr lang="en-US"/>
          </a:p>
        </p:txBody>
      </p:sp>
    </p:spTree>
    <p:extLst>
      <p:ext uri="{BB962C8B-B14F-4D97-AF65-F5344CB8AC3E}">
        <p14:creationId xmlns:p14="http://schemas.microsoft.com/office/powerpoint/2010/main" val="11290300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19</a:t>
            </a:fld>
            <a:endParaRPr lang="en-US"/>
          </a:p>
        </p:txBody>
      </p:sp>
    </p:spTree>
    <p:extLst>
      <p:ext uri="{BB962C8B-B14F-4D97-AF65-F5344CB8AC3E}">
        <p14:creationId xmlns:p14="http://schemas.microsoft.com/office/powerpoint/2010/main" val="42329138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20</a:t>
            </a:fld>
            <a:endParaRPr lang="en-US"/>
          </a:p>
        </p:txBody>
      </p:sp>
    </p:spTree>
    <p:extLst>
      <p:ext uri="{BB962C8B-B14F-4D97-AF65-F5344CB8AC3E}">
        <p14:creationId xmlns:p14="http://schemas.microsoft.com/office/powerpoint/2010/main" val="1926725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2</a:t>
            </a:fld>
            <a:endParaRPr lang="en-US"/>
          </a:p>
        </p:txBody>
      </p:sp>
    </p:spTree>
    <p:extLst>
      <p:ext uri="{BB962C8B-B14F-4D97-AF65-F5344CB8AC3E}">
        <p14:creationId xmlns:p14="http://schemas.microsoft.com/office/powerpoint/2010/main" val="1240349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21</a:t>
            </a:fld>
            <a:endParaRPr lang="en-US"/>
          </a:p>
        </p:txBody>
      </p:sp>
    </p:spTree>
    <p:extLst>
      <p:ext uri="{BB962C8B-B14F-4D97-AF65-F5344CB8AC3E}">
        <p14:creationId xmlns:p14="http://schemas.microsoft.com/office/powerpoint/2010/main" val="3121183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22</a:t>
            </a:fld>
            <a:endParaRPr lang="en-US"/>
          </a:p>
        </p:txBody>
      </p:sp>
    </p:spTree>
    <p:extLst>
      <p:ext uri="{BB962C8B-B14F-4D97-AF65-F5344CB8AC3E}">
        <p14:creationId xmlns:p14="http://schemas.microsoft.com/office/powerpoint/2010/main" val="3194409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23</a:t>
            </a:fld>
            <a:endParaRPr lang="en-US"/>
          </a:p>
        </p:txBody>
      </p:sp>
    </p:spTree>
    <p:extLst>
      <p:ext uri="{BB962C8B-B14F-4D97-AF65-F5344CB8AC3E}">
        <p14:creationId xmlns:p14="http://schemas.microsoft.com/office/powerpoint/2010/main" val="42229660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24</a:t>
            </a:fld>
            <a:endParaRPr lang="en-US"/>
          </a:p>
        </p:txBody>
      </p:sp>
    </p:spTree>
    <p:extLst>
      <p:ext uri="{BB962C8B-B14F-4D97-AF65-F5344CB8AC3E}">
        <p14:creationId xmlns:p14="http://schemas.microsoft.com/office/powerpoint/2010/main" val="2188161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25</a:t>
            </a:fld>
            <a:endParaRPr lang="en-US"/>
          </a:p>
        </p:txBody>
      </p:sp>
    </p:spTree>
    <p:extLst>
      <p:ext uri="{BB962C8B-B14F-4D97-AF65-F5344CB8AC3E}">
        <p14:creationId xmlns:p14="http://schemas.microsoft.com/office/powerpoint/2010/main" val="8994653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26</a:t>
            </a:fld>
            <a:endParaRPr lang="en-US"/>
          </a:p>
        </p:txBody>
      </p:sp>
    </p:spTree>
    <p:extLst>
      <p:ext uri="{BB962C8B-B14F-4D97-AF65-F5344CB8AC3E}">
        <p14:creationId xmlns:p14="http://schemas.microsoft.com/office/powerpoint/2010/main" val="4015462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27</a:t>
            </a:fld>
            <a:endParaRPr lang="en-US"/>
          </a:p>
        </p:txBody>
      </p:sp>
    </p:spTree>
    <p:extLst>
      <p:ext uri="{BB962C8B-B14F-4D97-AF65-F5344CB8AC3E}">
        <p14:creationId xmlns:p14="http://schemas.microsoft.com/office/powerpoint/2010/main" val="16210725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29</a:t>
            </a:fld>
            <a:endParaRPr lang="en-US"/>
          </a:p>
        </p:txBody>
      </p:sp>
    </p:spTree>
    <p:extLst>
      <p:ext uri="{BB962C8B-B14F-4D97-AF65-F5344CB8AC3E}">
        <p14:creationId xmlns:p14="http://schemas.microsoft.com/office/powerpoint/2010/main" val="2428882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30</a:t>
            </a:fld>
            <a:endParaRPr lang="en-US"/>
          </a:p>
        </p:txBody>
      </p:sp>
    </p:spTree>
    <p:extLst>
      <p:ext uri="{BB962C8B-B14F-4D97-AF65-F5344CB8AC3E}">
        <p14:creationId xmlns:p14="http://schemas.microsoft.com/office/powerpoint/2010/main" val="38439202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31</a:t>
            </a:fld>
            <a:endParaRPr lang="en-US"/>
          </a:p>
        </p:txBody>
      </p:sp>
    </p:spTree>
    <p:extLst>
      <p:ext uri="{BB962C8B-B14F-4D97-AF65-F5344CB8AC3E}">
        <p14:creationId xmlns:p14="http://schemas.microsoft.com/office/powerpoint/2010/main" val="599563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3</a:t>
            </a:fld>
            <a:endParaRPr lang="en-US"/>
          </a:p>
        </p:txBody>
      </p:sp>
      <p:sp>
        <p:nvSpPr>
          <p:cNvPr id="6" name="Header Placeholder 5"/>
          <p:cNvSpPr>
            <a:spLocks noGrp="1"/>
          </p:cNvSpPr>
          <p:nvPr>
            <p:ph type="hdr" sz="quarter" idx="11"/>
          </p:nvPr>
        </p:nvSpPr>
        <p:spPr/>
        <p:txBody>
          <a:bodyPr/>
          <a:lstStyle/>
          <a:p>
            <a:r>
              <a:rPr lang="en-US"/>
              <a:t>ALLIED NEUROLOGY &amp; INTERVENTIONAL PAIN PRACTICE</a:t>
            </a:r>
          </a:p>
        </p:txBody>
      </p:sp>
      <p:sp>
        <p:nvSpPr>
          <p:cNvPr id="7" name="Date Placeholder 6"/>
          <p:cNvSpPr>
            <a:spLocks noGrp="1"/>
          </p:cNvSpPr>
          <p:nvPr>
            <p:ph type="dt" idx="12"/>
          </p:nvPr>
        </p:nvSpPr>
        <p:spPr/>
        <p:txBody>
          <a:bodyPr/>
          <a:lstStyle/>
          <a:p>
            <a:r>
              <a:rPr lang="en-US"/>
              <a:t>05-03-2018</a:t>
            </a:r>
          </a:p>
        </p:txBody>
      </p:sp>
    </p:spTree>
    <p:extLst>
      <p:ext uri="{BB962C8B-B14F-4D97-AF65-F5344CB8AC3E}">
        <p14:creationId xmlns:p14="http://schemas.microsoft.com/office/powerpoint/2010/main" val="35863844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32</a:t>
            </a:fld>
            <a:endParaRPr lang="en-US"/>
          </a:p>
        </p:txBody>
      </p:sp>
      <p:sp>
        <p:nvSpPr>
          <p:cNvPr id="6" name="Header Placeholder 5"/>
          <p:cNvSpPr>
            <a:spLocks noGrp="1"/>
          </p:cNvSpPr>
          <p:nvPr>
            <p:ph type="hdr" sz="quarter" idx="11"/>
          </p:nvPr>
        </p:nvSpPr>
        <p:spPr/>
        <p:txBody>
          <a:bodyPr/>
          <a:lstStyle/>
          <a:p>
            <a:r>
              <a:rPr lang="en-US"/>
              <a:t>ALLIED NEUROLOGY &amp; INTERVENTIONAL PAIN PRACTICE</a:t>
            </a:r>
          </a:p>
        </p:txBody>
      </p:sp>
      <p:sp>
        <p:nvSpPr>
          <p:cNvPr id="7" name="Date Placeholder 6"/>
          <p:cNvSpPr>
            <a:spLocks noGrp="1"/>
          </p:cNvSpPr>
          <p:nvPr>
            <p:ph type="dt" idx="12"/>
          </p:nvPr>
        </p:nvSpPr>
        <p:spPr/>
        <p:txBody>
          <a:bodyPr/>
          <a:lstStyle/>
          <a:p>
            <a:r>
              <a:rPr lang="en-US"/>
              <a:t>05-03-2018</a:t>
            </a:r>
          </a:p>
        </p:txBody>
      </p:sp>
    </p:spTree>
    <p:extLst>
      <p:ext uri="{BB962C8B-B14F-4D97-AF65-F5344CB8AC3E}">
        <p14:creationId xmlns:p14="http://schemas.microsoft.com/office/powerpoint/2010/main" val="3493262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34</a:t>
            </a:fld>
            <a:endParaRPr lang="en-US"/>
          </a:p>
        </p:txBody>
      </p:sp>
    </p:spTree>
    <p:extLst>
      <p:ext uri="{BB962C8B-B14F-4D97-AF65-F5344CB8AC3E}">
        <p14:creationId xmlns:p14="http://schemas.microsoft.com/office/powerpoint/2010/main" val="15171564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35</a:t>
            </a:fld>
            <a:endParaRPr lang="en-US"/>
          </a:p>
        </p:txBody>
      </p:sp>
    </p:spTree>
    <p:extLst>
      <p:ext uri="{BB962C8B-B14F-4D97-AF65-F5344CB8AC3E}">
        <p14:creationId xmlns:p14="http://schemas.microsoft.com/office/powerpoint/2010/main" val="13590690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36</a:t>
            </a:fld>
            <a:endParaRPr lang="en-US"/>
          </a:p>
        </p:txBody>
      </p:sp>
    </p:spTree>
    <p:extLst>
      <p:ext uri="{BB962C8B-B14F-4D97-AF65-F5344CB8AC3E}">
        <p14:creationId xmlns:p14="http://schemas.microsoft.com/office/powerpoint/2010/main" val="1662582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37</a:t>
            </a:fld>
            <a:endParaRPr lang="en-US"/>
          </a:p>
        </p:txBody>
      </p:sp>
    </p:spTree>
    <p:extLst>
      <p:ext uri="{BB962C8B-B14F-4D97-AF65-F5344CB8AC3E}">
        <p14:creationId xmlns:p14="http://schemas.microsoft.com/office/powerpoint/2010/main" val="1537934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50</a:t>
            </a:fld>
            <a:endParaRPr lang="en-US"/>
          </a:p>
        </p:txBody>
      </p:sp>
    </p:spTree>
    <p:extLst>
      <p:ext uri="{BB962C8B-B14F-4D97-AF65-F5344CB8AC3E}">
        <p14:creationId xmlns:p14="http://schemas.microsoft.com/office/powerpoint/2010/main" val="2475321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4</a:t>
            </a:fld>
            <a:endParaRPr lang="en-US"/>
          </a:p>
        </p:txBody>
      </p:sp>
      <p:sp>
        <p:nvSpPr>
          <p:cNvPr id="6" name="Header Placeholder 5"/>
          <p:cNvSpPr>
            <a:spLocks noGrp="1"/>
          </p:cNvSpPr>
          <p:nvPr>
            <p:ph type="hdr" sz="quarter" idx="11"/>
          </p:nvPr>
        </p:nvSpPr>
        <p:spPr/>
        <p:txBody>
          <a:bodyPr/>
          <a:lstStyle/>
          <a:p>
            <a:r>
              <a:rPr lang="en-US"/>
              <a:t>ALLIED NEUROLOGY &amp; INTERVENTIONAL PAIN PRACTICE</a:t>
            </a:r>
          </a:p>
        </p:txBody>
      </p:sp>
      <p:sp>
        <p:nvSpPr>
          <p:cNvPr id="7" name="Date Placeholder 6"/>
          <p:cNvSpPr>
            <a:spLocks noGrp="1"/>
          </p:cNvSpPr>
          <p:nvPr>
            <p:ph type="dt" idx="12"/>
          </p:nvPr>
        </p:nvSpPr>
        <p:spPr/>
        <p:txBody>
          <a:bodyPr/>
          <a:lstStyle/>
          <a:p>
            <a:r>
              <a:rPr lang="en-US"/>
              <a:t>05-03-2018</a:t>
            </a:r>
          </a:p>
        </p:txBody>
      </p:sp>
    </p:spTree>
    <p:extLst>
      <p:ext uri="{BB962C8B-B14F-4D97-AF65-F5344CB8AC3E}">
        <p14:creationId xmlns:p14="http://schemas.microsoft.com/office/powerpoint/2010/main" val="697151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6</a:t>
            </a:fld>
            <a:endParaRPr lang="en-US"/>
          </a:p>
        </p:txBody>
      </p:sp>
    </p:spTree>
    <p:extLst>
      <p:ext uri="{BB962C8B-B14F-4D97-AF65-F5344CB8AC3E}">
        <p14:creationId xmlns:p14="http://schemas.microsoft.com/office/powerpoint/2010/main" val="2312657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7</a:t>
            </a:fld>
            <a:endParaRPr lang="en-US"/>
          </a:p>
        </p:txBody>
      </p:sp>
    </p:spTree>
    <p:extLst>
      <p:ext uri="{BB962C8B-B14F-4D97-AF65-F5344CB8AC3E}">
        <p14:creationId xmlns:p14="http://schemas.microsoft.com/office/powerpoint/2010/main" val="4259117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8</a:t>
            </a:fld>
            <a:endParaRPr lang="en-US"/>
          </a:p>
        </p:txBody>
      </p:sp>
    </p:spTree>
    <p:extLst>
      <p:ext uri="{BB962C8B-B14F-4D97-AF65-F5344CB8AC3E}">
        <p14:creationId xmlns:p14="http://schemas.microsoft.com/office/powerpoint/2010/main" val="442012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9</a:t>
            </a:fld>
            <a:endParaRPr lang="en-US"/>
          </a:p>
        </p:txBody>
      </p:sp>
    </p:spTree>
    <p:extLst>
      <p:ext uri="{BB962C8B-B14F-4D97-AF65-F5344CB8AC3E}">
        <p14:creationId xmlns:p14="http://schemas.microsoft.com/office/powerpoint/2010/main" val="2227867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t>ALLIED NEUROLOGY &amp; INTERVENTIONAL PAIN PRACTICE</a:t>
            </a:r>
          </a:p>
        </p:txBody>
      </p:sp>
      <p:sp>
        <p:nvSpPr>
          <p:cNvPr id="5" name="Date Placeholder 4"/>
          <p:cNvSpPr>
            <a:spLocks noGrp="1"/>
          </p:cNvSpPr>
          <p:nvPr>
            <p:ph type="dt" idx="1"/>
          </p:nvPr>
        </p:nvSpPr>
        <p:spPr/>
        <p:txBody>
          <a:bodyPr/>
          <a:lstStyle/>
          <a:p>
            <a:r>
              <a:rPr lang="en-US"/>
              <a:t>05-03-2018</a:t>
            </a:r>
          </a:p>
        </p:txBody>
      </p:sp>
      <p:sp>
        <p:nvSpPr>
          <p:cNvPr id="6" name="Slide Number Placeholder 5"/>
          <p:cNvSpPr>
            <a:spLocks noGrp="1"/>
          </p:cNvSpPr>
          <p:nvPr>
            <p:ph type="sldNum" sz="quarter" idx="5"/>
          </p:nvPr>
        </p:nvSpPr>
        <p:spPr/>
        <p:txBody>
          <a:bodyPr/>
          <a:lstStyle/>
          <a:p>
            <a:fld id="{CA077768-21C8-4125-A345-258E48D2EED0}" type="slidenum">
              <a:rPr lang="en-US" smtClean="0"/>
              <a:pPr/>
              <a:t>10</a:t>
            </a:fld>
            <a:endParaRPr lang="en-US"/>
          </a:p>
        </p:txBody>
      </p:sp>
    </p:spTree>
    <p:extLst>
      <p:ext uri="{BB962C8B-B14F-4D97-AF65-F5344CB8AC3E}">
        <p14:creationId xmlns:p14="http://schemas.microsoft.com/office/powerpoint/2010/main" val="17860303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Rectangle 5"/>
          <p:cNvSpPr>
            <a:spLocks noGrp="1"/>
          </p:cNvSpPr>
          <p:nvPr>
            <p:ph type="ctrTitle"/>
          </p:nvPr>
        </p:nvSpPr>
        <p:spPr>
          <a:xfrm>
            <a:off x="1108986" y="3606800"/>
            <a:ext cx="7577814" cy="1470025"/>
          </a:xfrm>
        </p:spPr>
        <p:txBody>
          <a:bodyPr anchor="b" anchorCtr="0"/>
          <a:lstStyle>
            <a:lvl1pPr algn="r">
              <a:defRPr sz="4000"/>
            </a:lvl1pPr>
          </a:lstStyle>
          <a:p>
            <a:r>
              <a:rPr lang="en-US"/>
              <a:t>Click to edit Master title style</a:t>
            </a:r>
          </a:p>
        </p:txBody>
      </p:sp>
      <p:sp>
        <p:nvSpPr>
          <p:cNvPr id="10" name="Date Placeholder 9"/>
          <p:cNvSpPr>
            <a:spLocks noGrp="1"/>
          </p:cNvSpPr>
          <p:nvPr>
            <p:ph type="dt" sz="half" idx="10"/>
          </p:nvPr>
        </p:nvSpPr>
        <p:spPr/>
        <p:txBody>
          <a:bodyPr/>
          <a:lstStyle/>
          <a:p>
            <a:r>
              <a:rPr lang="en-US"/>
              <a:t>5/03/2018</a:t>
            </a:r>
          </a:p>
        </p:txBody>
      </p:sp>
      <p:sp>
        <p:nvSpPr>
          <p:cNvPr id="11" name="Slide Number Placeholder 10"/>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19859-AA4A-4F0C-96EE-980F79896543}"/>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37439B5E-2879-4790-A8FB-717F305CCD9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930BD-69F0-4F82-BF9A-4C2A9BC6D1EF}"/>
              </a:ext>
            </a:extLst>
          </p:cNvPr>
          <p:cNvSpPr>
            <a:spLocks noGrp="1"/>
          </p:cNvSpPr>
          <p:nvPr>
            <p:ph type="dt" sz="half" idx="10"/>
          </p:nvPr>
        </p:nvSpPr>
        <p:spPr/>
        <p:txBody>
          <a:bodyPr/>
          <a:lstStyle/>
          <a:p>
            <a:fld id="{E694957E-4523-4D00-95CC-2B67EB4A218C}" type="datetimeFigureOut">
              <a:rPr lang="en-US" smtClean="0"/>
              <a:t>8/22/2024</a:t>
            </a:fld>
            <a:endParaRPr lang="en-US"/>
          </a:p>
        </p:txBody>
      </p:sp>
      <p:sp>
        <p:nvSpPr>
          <p:cNvPr id="5" name="Footer Placeholder 4">
            <a:extLst>
              <a:ext uri="{FF2B5EF4-FFF2-40B4-BE49-F238E27FC236}">
                <a16:creationId xmlns:a16="http://schemas.microsoft.com/office/drawing/2014/main" id="{5FF45B67-08B6-4013-A107-ADB46E2450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9EB010-48DD-4D0F-849F-99256FB6D048}"/>
              </a:ext>
            </a:extLst>
          </p:cNvPr>
          <p:cNvSpPr>
            <a:spLocks noGrp="1"/>
          </p:cNvSpPr>
          <p:nvPr>
            <p:ph type="sldNum" sz="quarter" idx="12"/>
          </p:nvPr>
        </p:nvSpPr>
        <p:spPr/>
        <p:txBody>
          <a:bodyPr/>
          <a:lstStyle/>
          <a:p>
            <a:fld id="{FB250BCE-AD87-4692-8E72-9218FF6D9227}" type="slidenum">
              <a:rPr lang="en-US" smtClean="0"/>
              <a:t>‹#›</a:t>
            </a:fld>
            <a:endParaRPr lang="en-US"/>
          </a:p>
        </p:txBody>
      </p:sp>
    </p:spTree>
    <p:extLst>
      <p:ext uri="{BB962C8B-B14F-4D97-AF65-F5344CB8AC3E}">
        <p14:creationId xmlns:p14="http://schemas.microsoft.com/office/powerpoint/2010/main" val="200436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C608A-5211-49D7-A528-EBE1597007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3432E8-A43F-440B-981A-A3697AE7ECA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A603168-BF5B-4896-B9B8-CB5E0C89D479}"/>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B92B3F-81E8-4E92-9B6F-2EED50E30443}"/>
              </a:ext>
            </a:extLst>
          </p:cNvPr>
          <p:cNvSpPr>
            <a:spLocks noGrp="1"/>
          </p:cNvSpPr>
          <p:nvPr>
            <p:ph type="dt" sz="half" idx="10"/>
          </p:nvPr>
        </p:nvSpPr>
        <p:spPr/>
        <p:txBody>
          <a:bodyPr/>
          <a:lstStyle/>
          <a:p>
            <a:fld id="{E694957E-4523-4D00-95CC-2B67EB4A218C}" type="datetimeFigureOut">
              <a:rPr lang="en-US" smtClean="0"/>
              <a:t>8/22/2024</a:t>
            </a:fld>
            <a:endParaRPr lang="en-US"/>
          </a:p>
        </p:txBody>
      </p:sp>
      <p:sp>
        <p:nvSpPr>
          <p:cNvPr id="6" name="Footer Placeholder 5">
            <a:extLst>
              <a:ext uri="{FF2B5EF4-FFF2-40B4-BE49-F238E27FC236}">
                <a16:creationId xmlns:a16="http://schemas.microsoft.com/office/drawing/2014/main" id="{975FFD4A-AE73-403D-8651-24D395CB9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F0FBA1-F5F2-4E17-888F-623E3E0D9227}"/>
              </a:ext>
            </a:extLst>
          </p:cNvPr>
          <p:cNvSpPr>
            <a:spLocks noGrp="1"/>
          </p:cNvSpPr>
          <p:nvPr>
            <p:ph type="sldNum" sz="quarter" idx="12"/>
          </p:nvPr>
        </p:nvSpPr>
        <p:spPr/>
        <p:txBody>
          <a:bodyPr/>
          <a:lstStyle/>
          <a:p>
            <a:fld id="{FB250BCE-AD87-4692-8E72-9218FF6D9227}" type="slidenum">
              <a:rPr lang="en-US" smtClean="0"/>
              <a:t>‹#›</a:t>
            </a:fld>
            <a:endParaRPr lang="en-US"/>
          </a:p>
        </p:txBody>
      </p:sp>
    </p:spTree>
    <p:extLst>
      <p:ext uri="{BB962C8B-B14F-4D97-AF65-F5344CB8AC3E}">
        <p14:creationId xmlns:p14="http://schemas.microsoft.com/office/powerpoint/2010/main" val="395990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39EAF-3D26-4FDC-BB20-0E8A3B43E06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A2DB2B-A0EF-4D48-9C60-BD69994864C9}"/>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6F91110-06A6-41D8-8C90-1B8983A460F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E0208D-FA15-4077-AFFC-8A441C83B6B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3FDDD99-3DED-47EB-85F4-C217F5205B4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D0783D-B841-43E3-A87A-CD08C3C463BF}"/>
              </a:ext>
            </a:extLst>
          </p:cNvPr>
          <p:cNvSpPr>
            <a:spLocks noGrp="1"/>
          </p:cNvSpPr>
          <p:nvPr>
            <p:ph type="dt" sz="half" idx="10"/>
          </p:nvPr>
        </p:nvSpPr>
        <p:spPr/>
        <p:txBody>
          <a:bodyPr/>
          <a:lstStyle/>
          <a:p>
            <a:fld id="{E694957E-4523-4D00-95CC-2B67EB4A218C}" type="datetimeFigureOut">
              <a:rPr lang="en-US" smtClean="0"/>
              <a:t>8/22/2024</a:t>
            </a:fld>
            <a:endParaRPr lang="en-US"/>
          </a:p>
        </p:txBody>
      </p:sp>
      <p:sp>
        <p:nvSpPr>
          <p:cNvPr id="8" name="Footer Placeholder 7">
            <a:extLst>
              <a:ext uri="{FF2B5EF4-FFF2-40B4-BE49-F238E27FC236}">
                <a16:creationId xmlns:a16="http://schemas.microsoft.com/office/drawing/2014/main" id="{A25E8076-CFB1-48FE-A8C4-CCF67FAAC3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49087AB-5511-43D9-B529-91321B20068B}"/>
              </a:ext>
            </a:extLst>
          </p:cNvPr>
          <p:cNvSpPr>
            <a:spLocks noGrp="1"/>
          </p:cNvSpPr>
          <p:nvPr>
            <p:ph type="sldNum" sz="quarter" idx="12"/>
          </p:nvPr>
        </p:nvSpPr>
        <p:spPr/>
        <p:txBody>
          <a:bodyPr/>
          <a:lstStyle/>
          <a:p>
            <a:fld id="{FB250BCE-AD87-4692-8E72-9218FF6D9227}" type="slidenum">
              <a:rPr lang="en-US" smtClean="0"/>
              <a:t>‹#›</a:t>
            </a:fld>
            <a:endParaRPr lang="en-US"/>
          </a:p>
        </p:txBody>
      </p:sp>
    </p:spTree>
    <p:extLst>
      <p:ext uri="{BB962C8B-B14F-4D97-AF65-F5344CB8AC3E}">
        <p14:creationId xmlns:p14="http://schemas.microsoft.com/office/powerpoint/2010/main" val="2028287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4F8F-E7C9-4803-9F67-7AA99D92D7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BF5361-7947-4416-8A47-FFCB4151EE0B}"/>
              </a:ext>
            </a:extLst>
          </p:cNvPr>
          <p:cNvSpPr>
            <a:spLocks noGrp="1"/>
          </p:cNvSpPr>
          <p:nvPr>
            <p:ph type="dt" sz="half" idx="10"/>
          </p:nvPr>
        </p:nvSpPr>
        <p:spPr/>
        <p:txBody>
          <a:bodyPr/>
          <a:lstStyle/>
          <a:p>
            <a:fld id="{E694957E-4523-4D00-95CC-2B67EB4A218C}" type="datetimeFigureOut">
              <a:rPr lang="en-US" smtClean="0"/>
              <a:t>8/22/2024</a:t>
            </a:fld>
            <a:endParaRPr lang="en-US"/>
          </a:p>
        </p:txBody>
      </p:sp>
      <p:sp>
        <p:nvSpPr>
          <p:cNvPr id="4" name="Footer Placeholder 3">
            <a:extLst>
              <a:ext uri="{FF2B5EF4-FFF2-40B4-BE49-F238E27FC236}">
                <a16:creationId xmlns:a16="http://schemas.microsoft.com/office/drawing/2014/main" id="{6E527629-7398-458C-91FD-571733F985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4A20D8-C45B-43F4-AAF3-8F91BE5581B2}"/>
              </a:ext>
            </a:extLst>
          </p:cNvPr>
          <p:cNvSpPr>
            <a:spLocks noGrp="1"/>
          </p:cNvSpPr>
          <p:nvPr>
            <p:ph type="sldNum" sz="quarter" idx="12"/>
          </p:nvPr>
        </p:nvSpPr>
        <p:spPr/>
        <p:txBody>
          <a:bodyPr/>
          <a:lstStyle/>
          <a:p>
            <a:fld id="{FB250BCE-AD87-4692-8E72-9218FF6D9227}" type="slidenum">
              <a:rPr lang="en-US" smtClean="0"/>
              <a:t>‹#›</a:t>
            </a:fld>
            <a:endParaRPr lang="en-US"/>
          </a:p>
        </p:txBody>
      </p:sp>
    </p:spTree>
    <p:extLst>
      <p:ext uri="{BB962C8B-B14F-4D97-AF65-F5344CB8AC3E}">
        <p14:creationId xmlns:p14="http://schemas.microsoft.com/office/powerpoint/2010/main" val="3377960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4B60E3-3C41-490F-9437-A3F4812F9CBA}"/>
              </a:ext>
            </a:extLst>
          </p:cNvPr>
          <p:cNvSpPr>
            <a:spLocks noGrp="1"/>
          </p:cNvSpPr>
          <p:nvPr>
            <p:ph type="dt" sz="half" idx="10"/>
          </p:nvPr>
        </p:nvSpPr>
        <p:spPr/>
        <p:txBody>
          <a:bodyPr/>
          <a:lstStyle/>
          <a:p>
            <a:fld id="{E694957E-4523-4D00-95CC-2B67EB4A218C}" type="datetimeFigureOut">
              <a:rPr lang="en-US" smtClean="0"/>
              <a:t>8/22/2024</a:t>
            </a:fld>
            <a:endParaRPr lang="en-US"/>
          </a:p>
        </p:txBody>
      </p:sp>
      <p:sp>
        <p:nvSpPr>
          <p:cNvPr id="3" name="Footer Placeholder 2">
            <a:extLst>
              <a:ext uri="{FF2B5EF4-FFF2-40B4-BE49-F238E27FC236}">
                <a16:creationId xmlns:a16="http://schemas.microsoft.com/office/drawing/2014/main" id="{715A12B3-195C-47CA-9A99-46049C7E24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7F3A81-9EDF-4030-AC7E-98DB7110153E}"/>
              </a:ext>
            </a:extLst>
          </p:cNvPr>
          <p:cNvSpPr>
            <a:spLocks noGrp="1"/>
          </p:cNvSpPr>
          <p:nvPr>
            <p:ph type="sldNum" sz="quarter" idx="12"/>
          </p:nvPr>
        </p:nvSpPr>
        <p:spPr/>
        <p:txBody>
          <a:bodyPr/>
          <a:lstStyle/>
          <a:p>
            <a:fld id="{FB250BCE-AD87-4692-8E72-9218FF6D9227}" type="slidenum">
              <a:rPr lang="en-US" smtClean="0"/>
              <a:t>‹#›</a:t>
            </a:fld>
            <a:endParaRPr lang="en-US"/>
          </a:p>
        </p:txBody>
      </p:sp>
    </p:spTree>
    <p:extLst>
      <p:ext uri="{BB962C8B-B14F-4D97-AF65-F5344CB8AC3E}">
        <p14:creationId xmlns:p14="http://schemas.microsoft.com/office/powerpoint/2010/main" val="645270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40F2F-41B0-4C1D-8E7B-CC449A6DD59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A1B40B37-163E-49E7-9BC2-824E6FA0C37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C0682C-21C2-4982-A449-DEAF121B110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584482F-52EE-4372-9321-C0E9ADB07ED1}"/>
              </a:ext>
            </a:extLst>
          </p:cNvPr>
          <p:cNvSpPr>
            <a:spLocks noGrp="1"/>
          </p:cNvSpPr>
          <p:nvPr>
            <p:ph type="dt" sz="half" idx="10"/>
          </p:nvPr>
        </p:nvSpPr>
        <p:spPr/>
        <p:txBody>
          <a:bodyPr/>
          <a:lstStyle/>
          <a:p>
            <a:fld id="{E694957E-4523-4D00-95CC-2B67EB4A218C}" type="datetimeFigureOut">
              <a:rPr lang="en-US" smtClean="0"/>
              <a:t>8/22/2024</a:t>
            </a:fld>
            <a:endParaRPr lang="en-US"/>
          </a:p>
        </p:txBody>
      </p:sp>
      <p:sp>
        <p:nvSpPr>
          <p:cNvPr id="6" name="Footer Placeholder 5">
            <a:extLst>
              <a:ext uri="{FF2B5EF4-FFF2-40B4-BE49-F238E27FC236}">
                <a16:creationId xmlns:a16="http://schemas.microsoft.com/office/drawing/2014/main" id="{15E22139-49E8-47FE-A6EC-B3EA3E6A00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ADE0B4-2C70-4EE7-8DEF-AF11E5DE04C7}"/>
              </a:ext>
            </a:extLst>
          </p:cNvPr>
          <p:cNvSpPr>
            <a:spLocks noGrp="1"/>
          </p:cNvSpPr>
          <p:nvPr>
            <p:ph type="sldNum" sz="quarter" idx="12"/>
          </p:nvPr>
        </p:nvSpPr>
        <p:spPr/>
        <p:txBody>
          <a:bodyPr/>
          <a:lstStyle/>
          <a:p>
            <a:fld id="{FB250BCE-AD87-4692-8E72-9218FF6D9227}" type="slidenum">
              <a:rPr lang="en-US" smtClean="0"/>
              <a:t>‹#›</a:t>
            </a:fld>
            <a:endParaRPr lang="en-US"/>
          </a:p>
        </p:txBody>
      </p:sp>
    </p:spTree>
    <p:extLst>
      <p:ext uri="{BB962C8B-B14F-4D97-AF65-F5344CB8AC3E}">
        <p14:creationId xmlns:p14="http://schemas.microsoft.com/office/powerpoint/2010/main" val="1087127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9856C-62FC-4A50-956A-19A19102F8A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122D84-8BC4-49DF-A31C-80DBC4D7A77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622F7DB-11A0-42A7-A2FB-E7EAF4D4264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9646A75-F9AF-4960-8D56-E991F4CD8B3E}"/>
              </a:ext>
            </a:extLst>
          </p:cNvPr>
          <p:cNvSpPr>
            <a:spLocks noGrp="1"/>
          </p:cNvSpPr>
          <p:nvPr>
            <p:ph type="dt" sz="half" idx="10"/>
          </p:nvPr>
        </p:nvSpPr>
        <p:spPr/>
        <p:txBody>
          <a:bodyPr/>
          <a:lstStyle/>
          <a:p>
            <a:fld id="{E694957E-4523-4D00-95CC-2B67EB4A218C}" type="datetimeFigureOut">
              <a:rPr lang="en-US" smtClean="0"/>
              <a:t>8/22/2024</a:t>
            </a:fld>
            <a:endParaRPr lang="en-US"/>
          </a:p>
        </p:txBody>
      </p:sp>
      <p:sp>
        <p:nvSpPr>
          <p:cNvPr id="6" name="Footer Placeholder 5">
            <a:extLst>
              <a:ext uri="{FF2B5EF4-FFF2-40B4-BE49-F238E27FC236}">
                <a16:creationId xmlns:a16="http://schemas.microsoft.com/office/drawing/2014/main" id="{8315BA29-60FE-45D4-B3FB-73AFCCA6DC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8D574D-610F-4CB4-9324-651C4D7C7F29}"/>
              </a:ext>
            </a:extLst>
          </p:cNvPr>
          <p:cNvSpPr>
            <a:spLocks noGrp="1"/>
          </p:cNvSpPr>
          <p:nvPr>
            <p:ph type="sldNum" sz="quarter" idx="12"/>
          </p:nvPr>
        </p:nvSpPr>
        <p:spPr/>
        <p:txBody>
          <a:bodyPr/>
          <a:lstStyle/>
          <a:p>
            <a:fld id="{FB250BCE-AD87-4692-8E72-9218FF6D9227}" type="slidenum">
              <a:rPr lang="en-US" smtClean="0"/>
              <a:t>‹#›</a:t>
            </a:fld>
            <a:endParaRPr lang="en-US"/>
          </a:p>
        </p:txBody>
      </p:sp>
    </p:spTree>
    <p:extLst>
      <p:ext uri="{BB962C8B-B14F-4D97-AF65-F5344CB8AC3E}">
        <p14:creationId xmlns:p14="http://schemas.microsoft.com/office/powerpoint/2010/main" val="377238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61AD7-186A-454E-8CC2-8EF98BA947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85F87F-4A09-46DB-BEE7-9CC257B460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33F7F1-CDCB-4E25-8354-EB279994AFC5}"/>
              </a:ext>
            </a:extLst>
          </p:cNvPr>
          <p:cNvSpPr>
            <a:spLocks noGrp="1"/>
          </p:cNvSpPr>
          <p:nvPr>
            <p:ph type="dt" sz="half" idx="10"/>
          </p:nvPr>
        </p:nvSpPr>
        <p:spPr/>
        <p:txBody>
          <a:bodyPr/>
          <a:lstStyle/>
          <a:p>
            <a:fld id="{E694957E-4523-4D00-95CC-2B67EB4A218C}" type="datetimeFigureOut">
              <a:rPr lang="en-US" smtClean="0"/>
              <a:t>8/22/2024</a:t>
            </a:fld>
            <a:endParaRPr lang="en-US"/>
          </a:p>
        </p:txBody>
      </p:sp>
      <p:sp>
        <p:nvSpPr>
          <p:cNvPr id="5" name="Footer Placeholder 4">
            <a:extLst>
              <a:ext uri="{FF2B5EF4-FFF2-40B4-BE49-F238E27FC236}">
                <a16:creationId xmlns:a16="http://schemas.microsoft.com/office/drawing/2014/main" id="{8A44EB8F-5693-4D1B-80A3-14524FB28A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5DCC8-2953-4DCB-80BF-124ED95BCEFA}"/>
              </a:ext>
            </a:extLst>
          </p:cNvPr>
          <p:cNvSpPr>
            <a:spLocks noGrp="1"/>
          </p:cNvSpPr>
          <p:nvPr>
            <p:ph type="sldNum" sz="quarter" idx="12"/>
          </p:nvPr>
        </p:nvSpPr>
        <p:spPr/>
        <p:txBody>
          <a:bodyPr/>
          <a:lstStyle/>
          <a:p>
            <a:fld id="{FB250BCE-AD87-4692-8E72-9218FF6D9227}" type="slidenum">
              <a:rPr lang="en-US" smtClean="0"/>
              <a:t>‹#›</a:t>
            </a:fld>
            <a:endParaRPr lang="en-US"/>
          </a:p>
        </p:txBody>
      </p:sp>
    </p:spTree>
    <p:extLst>
      <p:ext uri="{BB962C8B-B14F-4D97-AF65-F5344CB8AC3E}">
        <p14:creationId xmlns:p14="http://schemas.microsoft.com/office/powerpoint/2010/main" val="972182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F02CA9-8613-44F7-B2D9-87DE646CE14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7077481-8C85-4473-AEAD-C566231BFC40}"/>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2CE61-2C0F-46EC-B0AC-D7392500A4CC}"/>
              </a:ext>
            </a:extLst>
          </p:cNvPr>
          <p:cNvSpPr>
            <a:spLocks noGrp="1"/>
          </p:cNvSpPr>
          <p:nvPr>
            <p:ph type="dt" sz="half" idx="10"/>
          </p:nvPr>
        </p:nvSpPr>
        <p:spPr/>
        <p:txBody>
          <a:bodyPr/>
          <a:lstStyle/>
          <a:p>
            <a:fld id="{E694957E-4523-4D00-95CC-2B67EB4A218C}" type="datetimeFigureOut">
              <a:rPr lang="en-US" smtClean="0"/>
              <a:t>8/22/2024</a:t>
            </a:fld>
            <a:endParaRPr lang="en-US"/>
          </a:p>
        </p:txBody>
      </p:sp>
      <p:sp>
        <p:nvSpPr>
          <p:cNvPr id="5" name="Footer Placeholder 4">
            <a:extLst>
              <a:ext uri="{FF2B5EF4-FFF2-40B4-BE49-F238E27FC236}">
                <a16:creationId xmlns:a16="http://schemas.microsoft.com/office/drawing/2014/main" id="{B6679934-C345-4A35-929D-CAE66D8FB1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987B65-568A-4DC7-AD36-0E568FD39D11}"/>
              </a:ext>
            </a:extLst>
          </p:cNvPr>
          <p:cNvSpPr>
            <a:spLocks noGrp="1"/>
          </p:cNvSpPr>
          <p:nvPr>
            <p:ph type="sldNum" sz="quarter" idx="12"/>
          </p:nvPr>
        </p:nvSpPr>
        <p:spPr/>
        <p:txBody>
          <a:bodyPr/>
          <a:lstStyle/>
          <a:p>
            <a:fld id="{FB250BCE-AD87-4692-8E72-9218FF6D9227}" type="slidenum">
              <a:rPr lang="en-US" smtClean="0"/>
              <a:t>‹#›</a:t>
            </a:fld>
            <a:endParaRPr lang="en-US"/>
          </a:p>
        </p:txBody>
      </p:sp>
    </p:spTree>
    <p:extLst>
      <p:ext uri="{BB962C8B-B14F-4D97-AF65-F5344CB8AC3E}">
        <p14:creationId xmlns:p14="http://schemas.microsoft.com/office/powerpoint/2010/main" val="3724405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8" name="Date Placeholder 7"/>
          <p:cNvSpPr>
            <a:spLocks noGrp="1"/>
          </p:cNvSpPr>
          <p:nvPr>
            <p:ph type="dt" sz="half" idx="10"/>
          </p:nvPr>
        </p:nvSpPr>
        <p:spPr/>
        <p:txBody>
          <a:bodyPr/>
          <a:lstStyle/>
          <a:p>
            <a:r>
              <a:rPr lang="en-US"/>
              <a:t>5/03/2018</a:t>
            </a:r>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7" name="Date Placeholder 6"/>
          <p:cNvSpPr>
            <a:spLocks noGrp="1"/>
          </p:cNvSpPr>
          <p:nvPr>
            <p:ph type="dt" sz="half" idx="10"/>
          </p:nvPr>
        </p:nvSpPr>
        <p:spPr/>
        <p:txBody>
          <a:bodyPr/>
          <a:lstStyle/>
          <a:p>
            <a:r>
              <a:rPr lang="en-US"/>
              <a:t>5/03/2018</a:t>
            </a:r>
          </a:p>
        </p:txBody>
      </p:sp>
      <p:sp>
        <p:nvSpPr>
          <p:cNvPr id="8" name="Slide Number Placeholder 7"/>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a:t>5/03/2018</a:t>
            </a:r>
          </a:p>
        </p:txBody>
      </p:sp>
      <p:sp>
        <p:nvSpPr>
          <p:cNvPr id="6" name="Slide Number Placeholder 5"/>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8" name="Footer Placeholder 7"/>
          <p:cNvSpPr>
            <a:spLocks noGrp="1"/>
          </p:cNvSpPr>
          <p:nvPr>
            <p:ph type="ftr" sz="quarter" idx="12"/>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0" name="Date Placeholder 9"/>
          <p:cNvSpPr>
            <a:spLocks noGrp="1"/>
          </p:cNvSpPr>
          <p:nvPr>
            <p:ph type="dt" sz="half" idx="10"/>
          </p:nvPr>
        </p:nvSpPr>
        <p:spPr/>
        <p:txBody>
          <a:bodyPr/>
          <a:lstStyle/>
          <a:p>
            <a:r>
              <a:rPr lang="en-US"/>
              <a:t>5/03/2018</a:t>
            </a:r>
          </a:p>
        </p:txBody>
      </p:sp>
      <p:sp>
        <p:nvSpPr>
          <p:cNvPr id="12" name="Slide Number Placeholder 11"/>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8" name="Date Placeholder 7"/>
          <p:cNvSpPr>
            <a:spLocks noGrp="1"/>
          </p:cNvSpPr>
          <p:nvPr>
            <p:ph type="dt" sz="half" idx="10"/>
          </p:nvPr>
        </p:nvSpPr>
        <p:spPr/>
        <p:txBody>
          <a:bodyPr/>
          <a:lstStyle/>
          <a:p>
            <a:r>
              <a:rPr lang="en-US"/>
              <a:t>5/03/2018</a:t>
            </a:r>
          </a:p>
        </p:txBody>
      </p:sp>
      <p:sp>
        <p:nvSpPr>
          <p:cNvPr id="9" name="Slide Number Placeholder 8"/>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7"/>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9" name="Date Placeholder 8"/>
          <p:cNvSpPr>
            <a:spLocks noGrp="1"/>
          </p:cNvSpPr>
          <p:nvPr>
            <p:ph type="dt" sz="half" idx="10"/>
          </p:nvPr>
        </p:nvSpPr>
        <p:spPr/>
        <p:txBody>
          <a:bodyPr/>
          <a:lstStyle/>
          <a:p>
            <a:r>
              <a:rPr lang="en-US"/>
              <a:t>5/03/2018</a:t>
            </a:r>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CA8A7-5C97-465E-AD41-F17514E2EBD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D6B2C42-EECF-475F-BE3F-596AB3D21AF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EC19D49-CB25-45E3-AB91-7E3ECA318447}"/>
              </a:ext>
            </a:extLst>
          </p:cNvPr>
          <p:cNvSpPr>
            <a:spLocks noGrp="1"/>
          </p:cNvSpPr>
          <p:nvPr>
            <p:ph type="dt" sz="half" idx="10"/>
          </p:nvPr>
        </p:nvSpPr>
        <p:spPr/>
        <p:txBody>
          <a:bodyPr/>
          <a:lstStyle/>
          <a:p>
            <a:fld id="{E694957E-4523-4D00-95CC-2B67EB4A218C}" type="datetimeFigureOut">
              <a:rPr lang="en-US" smtClean="0"/>
              <a:t>8/22/2024</a:t>
            </a:fld>
            <a:endParaRPr lang="en-US"/>
          </a:p>
        </p:txBody>
      </p:sp>
      <p:sp>
        <p:nvSpPr>
          <p:cNvPr id="5" name="Footer Placeholder 4">
            <a:extLst>
              <a:ext uri="{FF2B5EF4-FFF2-40B4-BE49-F238E27FC236}">
                <a16:creationId xmlns:a16="http://schemas.microsoft.com/office/drawing/2014/main" id="{EAD04DBD-24F6-4FAE-AB6D-E6737F8E60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D97A50-E0D8-4FC1-9399-AF272741A45A}"/>
              </a:ext>
            </a:extLst>
          </p:cNvPr>
          <p:cNvSpPr>
            <a:spLocks noGrp="1"/>
          </p:cNvSpPr>
          <p:nvPr>
            <p:ph type="sldNum" sz="quarter" idx="12"/>
          </p:nvPr>
        </p:nvSpPr>
        <p:spPr/>
        <p:txBody>
          <a:bodyPr/>
          <a:lstStyle/>
          <a:p>
            <a:fld id="{FB250BCE-AD87-4692-8E72-9218FF6D9227}" type="slidenum">
              <a:rPr lang="en-US" smtClean="0"/>
              <a:t>‹#›</a:t>
            </a:fld>
            <a:endParaRPr lang="en-US"/>
          </a:p>
        </p:txBody>
      </p:sp>
    </p:spTree>
    <p:extLst>
      <p:ext uri="{BB962C8B-B14F-4D97-AF65-F5344CB8AC3E}">
        <p14:creationId xmlns:p14="http://schemas.microsoft.com/office/powerpoint/2010/main" val="1893524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41988-BC6C-4E54-A93B-084D179119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2ED0E53-D2D4-40D6-B237-5D5F842D0F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8EADCD-C2F8-4992-A880-F734AEC48614}"/>
              </a:ext>
            </a:extLst>
          </p:cNvPr>
          <p:cNvSpPr>
            <a:spLocks noGrp="1"/>
          </p:cNvSpPr>
          <p:nvPr>
            <p:ph type="dt" sz="half" idx="10"/>
          </p:nvPr>
        </p:nvSpPr>
        <p:spPr/>
        <p:txBody>
          <a:bodyPr/>
          <a:lstStyle/>
          <a:p>
            <a:fld id="{E694957E-4523-4D00-95CC-2B67EB4A218C}" type="datetimeFigureOut">
              <a:rPr lang="en-US" smtClean="0"/>
              <a:t>8/22/2024</a:t>
            </a:fld>
            <a:endParaRPr lang="en-US"/>
          </a:p>
        </p:txBody>
      </p:sp>
      <p:sp>
        <p:nvSpPr>
          <p:cNvPr id="5" name="Footer Placeholder 4">
            <a:extLst>
              <a:ext uri="{FF2B5EF4-FFF2-40B4-BE49-F238E27FC236}">
                <a16:creationId xmlns:a16="http://schemas.microsoft.com/office/drawing/2014/main" id="{A0C0EF9D-7095-42DD-B656-8D047A2A4B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69C366-C183-4BA8-8AD0-8912F4503792}"/>
              </a:ext>
            </a:extLst>
          </p:cNvPr>
          <p:cNvSpPr>
            <a:spLocks noGrp="1"/>
          </p:cNvSpPr>
          <p:nvPr>
            <p:ph type="sldNum" sz="quarter" idx="12"/>
          </p:nvPr>
        </p:nvSpPr>
        <p:spPr/>
        <p:txBody>
          <a:bodyPr/>
          <a:lstStyle/>
          <a:p>
            <a:fld id="{FB250BCE-AD87-4692-8E72-9218FF6D9227}" type="slidenum">
              <a:rPr lang="en-US" smtClean="0"/>
              <a:t>‹#›</a:t>
            </a:fld>
            <a:endParaRPr lang="en-US"/>
          </a:p>
        </p:txBody>
      </p:sp>
    </p:spTree>
    <p:extLst>
      <p:ext uri="{BB962C8B-B14F-4D97-AF65-F5344CB8AC3E}">
        <p14:creationId xmlns:p14="http://schemas.microsoft.com/office/powerpoint/2010/main" val="381552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a:duotone>
              <a:schemeClr val="accent1"/>
              <a:srgbClr val="FFFFFF"/>
            </a:duotone>
          </a:blip>
          <a:stretch>
            <a:fillRect/>
          </a:stretch>
        </p:blipFill>
        <p:spPr>
          <a:xfrm>
            <a:off x="571" y="428"/>
            <a:ext cx="9142858" cy="6857143"/>
          </a:xfrm>
          <a:prstGeom prst="rect">
            <a:avLst/>
          </a:prstGeom>
          <a:noFill/>
          <a:ln>
            <a:noFill/>
          </a:ln>
        </p:spPr>
      </p:pic>
      <p:pic>
        <p:nvPicPr>
          <p:cNvPr id="9" name="image6.png"/>
          <p:cNvPicPr>
            <a:picLocks noChangeAspect="1"/>
          </p:cNvPicPr>
          <p:nvPr/>
        </p:nvPicPr>
        <p:blipFill>
          <a:blip r:embed="rId10"/>
          <a:stretch>
            <a:fillRect/>
          </a:stretch>
        </p:blipFill>
        <p:spPr>
          <a:xfrm>
            <a:off x="571" y="428"/>
            <a:ext cx="9142858" cy="6857143"/>
          </a:xfrm>
          <a:prstGeom prst="rect">
            <a:avLst/>
          </a:prstGeom>
          <a:noFill/>
          <a:ln>
            <a:noFill/>
          </a:ln>
        </p:spPr>
      </p:pic>
      <p:sp>
        <p:nvSpPr>
          <p:cNvPr id="30" name="Rectangle 30"/>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2" name="Rectangle 12"/>
          <p:cNvSpPr>
            <a:spLocks noGrp="1"/>
          </p:cNvSpPr>
          <p:nvPr>
            <p:ph type="body" idx="1"/>
          </p:nvPr>
        </p:nvSpPr>
        <p:spPr>
          <a:xfrm>
            <a:off x="457200" y="1600200"/>
            <a:ext cx="8229600" cy="4525963"/>
          </a:xfrm>
          <a:prstGeom prst="rect">
            <a:avLst/>
          </a:prstGeo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p:cNvSpPr>
          <p:nvPr>
            <p:ph type="dt" sz="half" idx="2"/>
          </p:nvPr>
        </p:nvSpPr>
        <p:spPr>
          <a:xfrm>
            <a:off x="457200" y="6245225"/>
            <a:ext cx="2133600" cy="476250"/>
          </a:xfrm>
          <a:prstGeom prst="rect">
            <a:avLst/>
          </a:prstGeom>
        </p:spPr>
        <p:txBody>
          <a:bodyPr/>
          <a:lstStyle>
            <a:lvl1pPr>
              <a:defRPr sz="1000">
                <a:latin typeface="+mn-lt"/>
              </a:defRPr>
            </a:lvl1pPr>
          </a:lstStyle>
          <a:p>
            <a:r>
              <a:rPr lang="en-US"/>
              <a:t>5/03/2018</a:t>
            </a:r>
            <a:endParaRPr lang="en-US" sz="1000" dirty="0"/>
          </a:p>
        </p:txBody>
      </p:sp>
      <p:sp>
        <p:nvSpPr>
          <p:cNvPr id="20" name="Rectangle 20"/>
          <p:cNvSpPr>
            <a:spLocks noGrp="1"/>
          </p:cNvSpPr>
          <p:nvPr>
            <p:ph type="ftr" sz="quarter" idx="3"/>
          </p:nvPr>
        </p:nvSpPr>
        <p:spPr>
          <a:xfrm>
            <a:off x="3124200" y="6245225"/>
            <a:ext cx="2895600" cy="476250"/>
          </a:xfrm>
          <a:prstGeom prst="rect">
            <a:avLst/>
          </a:prstGeom>
        </p:spPr>
        <p:txBody>
          <a:bodyPr/>
          <a:lstStyle>
            <a:lvl1pPr algn="ctr">
              <a:defRPr sz="1000">
                <a:latin typeface="+mn-lt"/>
              </a:defRPr>
            </a:lvl1pPr>
          </a:lstStyle>
          <a:p>
            <a:pPr algn="ctr"/>
            <a:endParaRPr lang="en-US" sz="1000"/>
          </a:p>
        </p:txBody>
      </p:sp>
      <p:sp>
        <p:nvSpPr>
          <p:cNvPr id="21" name="Rectangle 21"/>
          <p:cNvSpPr>
            <a:spLocks noGrp="1"/>
          </p:cNvSpPr>
          <p:nvPr>
            <p:ph type="sldNum" sz="quarter" idx="4"/>
          </p:nvPr>
        </p:nvSpPr>
        <p:spPr>
          <a:xfrm>
            <a:off x="6553200" y="6245225"/>
            <a:ext cx="2133600" cy="476250"/>
          </a:xfrm>
          <a:prstGeom prst="rect">
            <a:avLst/>
          </a:prstGeom>
        </p:spPr>
        <p:txBody>
          <a:bodyPr/>
          <a:lstStyle>
            <a:lvl1pPr>
              <a:defRPr sz="1000">
                <a:latin typeface="+mn-lt"/>
              </a:defRPr>
            </a:lvl1pPr>
          </a:lstStyle>
          <a:p>
            <a:pPr algn="r"/>
            <a:fld id="{D4C49B74-5DB2-4B03-B1D2-7F6A3C51C318}" type="slidenum">
              <a:rPr lang="en-US" smtClean="0"/>
              <a:pPr algn="r"/>
              <a:t>‹#›</a:t>
            </a:fld>
            <a:endParaRPr lang="en-US" sz="10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a:defRPr sz="4400">
          <a:solidFill>
            <a:schemeClr val="tx1"/>
          </a:solidFill>
          <a:latin typeface="+mj-lt"/>
          <a:ea typeface="+mj-ea"/>
          <a:cs typeface="+mj-cs"/>
        </a:defRPr>
      </a:defPPr>
      <a:lvl1pPr algn="l" eaLnBrk="1" hangingPunct="1">
        <a:buNone/>
        <a:defRPr sz="3600">
          <a:solidFill>
            <a:schemeClr val="tx1">
              <a:alpha val="100000"/>
            </a:schemeClr>
          </a:solidFill>
          <a:latin typeface="+mj-lt"/>
        </a:defRPr>
      </a:lvl1pPr>
    </p:titleStyle>
    <p:bodyStyle>
      <a:defPPr>
        <a:defRPr>
          <a:solidFill>
            <a:schemeClr val="tx1"/>
          </a:solidFill>
          <a:latin typeface="+mn-lt"/>
          <a:ea typeface="+mn-ea"/>
          <a:cs typeface="+mn-cs"/>
        </a:defRPr>
      </a:defPPr>
      <a:lvl1pPr marL="342900" indent="-342900" eaLnBrk="1" hangingPunct="1">
        <a:buChar char="•"/>
        <a:defRPr sz="2800">
          <a:latin typeface="+mn-lt"/>
        </a:defRPr>
      </a:lvl1pPr>
      <a:lvl2pPr marL="742950" indent="-285750" eaLnBrk="1" hangingPunct="1">
        <a:buChar char="–"/>
        <a:defRPr sz="2400">
          <a:latin typeface="+mn-lt"/>
        </a:defRPr>
      </a:lvl2pPr>
      <a:lvl3pPr marL="1143000" indent="-228600" eaLnBrk="1" hangingPunct="1">
        <a:buChar char="•"/>
        <a:defRPr sz="2400">
          <a:latin typeface="+mn-lt"/>
        </a:defRPr>
      </a:lvl3pPr>
      <a:lvl4pPr marL="1600200" indent="-228600" eaLnBrk="1" hangingPunct="1">
        <a:buChar char="–"/>
        <a:defRPr sz="2000">
          <a:latin typeface="+mn-lt"/>
        </a:defRPr>
      </a:lvl4pPr>
      <a:lvl5pPr marL="2057400" indent="-228600" eaLnBrk="1" hangingPunct="1">
        <a:buChar char="»"/>
        <a:defRPr sz="2000">
          <a:latin typeface="+mn-lt"/>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D7CA6D-6B7C-4613-ADFD-E379C52187E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374431-83B0-4FCF-9153-6F6811D38CB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DD32B8-7C34-4536-8AC4-2E9D895DA6E6}"/>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694957E-4523-4D00-95CC-2B67EB4A218C}" type="datetimeFigureOut">
              <a:rPr lang="en-US" smtClean="0"/>
              <a:t>8/22/2024</a:t>
            </a:fld>
            <a:endParaRPr lang="en-US"/>
          </a:p>
        </p:txBody>
      </p:sp>
      <p:sp>
        <p:nvSpPr>
          <p:cNvPr id="5" name="Footer Placeholder 4">
            <a:extLst>
              <a:ext uri="{FF2B5EF4-FFF2-40B4-BE49-F238E27FC236}">
                <a16:creationId xmlns:a16="http://schemas.microsoft.com/office/drawing/2014/main" id="{5DBB9F32-5255-4AB6-99E6-A7AC74D77BE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E118459-E726-4214-9036-5D5BA17BA8A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B250BCE-AD87-4692-8E72-9218FF6D9227}" type="slidenum">
              <a:rPr lang="en-US" smtClean="0"/>
              <a:t>‹#›</a:t>
            </a:fld>
            <a:endParaRPr lang="en-US"/>
          </a:p>
        </p:txBody>
      </p:sp>
    </p:spTree>
    <p:extLst>
      <p:ext uri="{BB962C8B-B14F-4D97-AF65-F5344CB8AC3E}">
        <p14:creationId xmlns:p14="http://schemas.microsoft.com/office/powerpoint/2010/main" val="3573055259"/>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hyperlink" Target="mailto:dnasiek@gmail.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hyperlink" Target="mailto:dnasiek@gmail.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90.png"/><Relationship Id="rId26" Type="http://schemas.openxmlformats.org/officeDocument/2006/relationships/image" Target="../media/image230.png"/><Relationship Id="rId39" Type="http://schemas.openxmlformats.org/officeDocument/2006/relationships/customXml" Target="../ink/ink19.xml"/><Relationship Id="rId21" Type="http://schemas.openxmlformats.org/officeDocument/2006/relationships/customXml" Target="../ink/ink10.xml"/><Relationship Id="rId34" Type="http://schemas.openxmlformats.org/officeDocument/2006/relationships/image" Target="../media/image27.png"/><Relationship Id="rId42" Type="http://schemas.openxmlformats.org/officeDocument/2006/relationships/image" Target="../media/image31.png"/><Relationship Id="rId47" Type="http://schemas.openxmlformats.org/officeDocument/2006/relationships/customXml" Target="../ink/ink23.xml"/><Relationship Id="rId50" Type="http://schemas.openxmlformats.org/officeDocument/2006/relationships/image" Target="../media/image35.png"/><Relationship Id="rId55" Type="http://schemas.openxmlformats.org/officeDocument/2006/relationships/customXml" Target="../ink/ink27.xml"/><Relationship Id="rId7" Type="http://schemas.openxmlformats.org/officeDocument/2006/relationships/customXml" Target="../ink/ink3.xml"/><Relationship Id="rId12" Type="http://schemas.openxmlformats.org/officeDocument/2006/relationships/image" Target="../media/image160.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9.png"/><Relationship Id="rId46" Type="http://schemas.openxmlformats.org/officeDocument/2006/relationships/image" Target="../media/image33.png"/><Relationship Id="rId59" Type="http://schemas.openxmlformats.org/officeDocument/2006/relationships/customXml" Target="../ink/ink29.xml"/><Relationship Id="rId2" Type="http://schemas.openxmlformats.org/officeDocument/2006/relationships/image" Target="../media/image17.png"/><Relationship Id="rId16" Type="http://schemas.openxmlformats.org/officeDocument/2006/relationships/image" Target="../media/image180.png"/><Relationship Id="rId20" Type="http://schemas.openxmlformats.org/officeDocument/2006/relationships/image" Target="../media/image200.png"/><Relationship Id="rId29" Type="http://schemas.openxmlformats.org/officeDocument/2006/relationships/customXml" Target="../ink/ink14.xml"/><Relationship Id="rId41" Type="http://schemas.openxmlformats.org/officeDocument/2006/relationships/customXml" Target="../ink/ink20.xml"/><Relationship Id="rId54"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customXml" Target="../ink/ink5.xml"/><Relationship Id="rId24" Type="http://schemas.openxmlformats.org/officeDocument/2006/relationships/image" Target="../media/image220.png"/><Relationship Id="rId32" Type="http://schemas.openxmlformats.org/officeDocument/2006/relationships/image" Target="../media/image26.png"/><Relationship Id="rId37" Type="http://schemas.openxmlformats.org/officeDocument/2006/relationships/customXml" Target="../ink/ink18.xml"/><Relationship Id="rId40" Type="http://schemas.openxmlformats.org/officeDocument/2006/relationships/image" Target="../media/image30.png"/><Relationship Id="rId45" Type="http://schemas.openxmlformats.org/officeDocument/2006/relationships/customXml" Target="../ink/ink22.xml"/><Relationship Id="rId53" Type="http://schemas.openxmlformats.org/officeDocument/2006/relationships/customXml" Target="../ink/ink26.xml"/><Relationship Id="rId58" Type="http://schemas.openxmlformats.org/officeDocument/2006/relationships/image" Target="../media/image39.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4.png"/><Relationship Id="rId36" Type="http://schemas.openxmlformats.org/officeDocument/2006/relationships/image" Target="../media/image28.png"/><Relationship Id="rId49" Type="http://schemas.openxmlformats.org/officeDocument/2006/relationships/customXml" Target="../ink/ink24.xml"/><Relationship Id="rId57" Type="http://schemas.openxmlformats.org/officeDocument/2006/relationships/customXml" Target="../ink/ink28.xml"/><Relationship Id="rId10" Type="http://schemas.openxmlformats.org/officeDocument/2006/relationships/image" Target="../media/image150.png"/><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32.png"/><Relationship Id="rId52" Type="http://schemas.openxmlformats.org/officeDocument/2006/relationships/image" Target="../media/image36.png"/><Relationship Id="rId60" Type="http://schemas.openxmlformats.org/officeDocument/2006/relationships/image" Target="../media/image40.png"/><Relationship Id="rId4" Type="http://schemas.openxmlformats.org/officeDocument/2006/relationships/image" Target="../media/image120.png"/><Relationship Id="rId9" Type="http://schemas.openxmlformats.org/officeDocument/2006/relationships/customXml" Target="../ink/ink4.xml"/><Relationship Id="rId14" Type="http://schemas.openxmlformats.org/officeDocument/2006/relationships/image" Target="../media/image170.png"/><Relationship Id="rId22" Type="http://schemas.openxmlformats.org/officeDocument/2006/relationships/image" Target="../media/image210.png"/><Relationship Id="rId27" Type="http://schemas.openxmlformats.org/officeDocument/2006/relationships/customXml" Target="../ink/ink13.xml"/><Relationship Id="rId30" Type="http://schemas.openxmlformats.org/officeDocument/2006/relationships/image" Target="../media/image25.png"/><Relationship Id="rId35" Type="http://schemas.openxmlformats.org/officeDocument/2006/relationships/customXml" Target="../ink/ink17.xml"/><Relationship Id="rId43" Type="http://schemas.openxmlformats.org/officeDocument/2006/relationships/customXml" Target="../ink/ink21.xml"/><Relationship Id="rId48" Type="http://schemas.openxmlformats.org/officeDocument/2006/relationships/image" Target="../media/image34.png"/><Relationship Id="rId56" Type="http://schemas.openxmlformats.org/officeDocument/2006/relationships/image" Target="../media/image38.png"/><Relationship Id="rId8" Type="http://schemas.openxmlformats.org/officeDocument/2006/relationships/image" Target="../media/image140.png"/><Relationship Id="rId51" Type="http://schemas.openxmlformats.org/officeDocument/2006/relationships/customXml" Target="../ink/ink25.xml"/><Relationship Id="rId3" Type="http://schemas.openxmlformats.org/officeDocument/2006/relationships/customXml" Target="../ink/ink1.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3.jfif"/><Relationship Id="rId2" Type="http://schemas.openxmlformats.org/officeDocument/2006/relationships/image" Target="../media/image42.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3.jfif"/><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92734" y="4495800"/>
            <a:ext cx="6194066" cy="2514600"/>
          </a:xfrm>
        </p:spPr>
        <p:txBody>
          <a:bodyPr>
            <a:normAutofit/>
          </a:bodyPr>
          <a:lstStyle/>
          <a:p>
            <a:endParaRPr lang="en-US" dirty="0"/>
          </a:p>
          <a:p>
            <a:endParaRPr lang="en-US" dirty="0"/>
          </a:p>
          <a:p>
            <a:r>
              <a:rPr lang="en-US" dirty="0"/>
              <a:t>Dr. Dariusz Nasiek, MD </a:t>
            </a:r>
          </a:p>
          <a:p>
            <a:r>
              <a:rPr lang="en-US" dirty="0"/>
              <a:t>Dr. </a:t>
            </a:r>
            <a:r>
              <a:rPr lang="en-US" dirty="0" err="1"/>
              <a:t>Niley</a:t>
            </a:r>
            <a:r>
              <a:rPr lang="en-US" dirty="0"/>
              <a:t> Shah, MD</a:t>
            </a:r>
          </a:p>
          <a:p>
            <a:r>
              <a:rPr lang="en-US" dirty="0"/>
              <a:t>Dr. Ravi </a:t>
            </a:r>
            <a:r>
              <a:rPr lang="en-US" dirty="0" err="1"/>
              <a:t>Tikoo</a:t>
            </a:r>
            <a:r>
              <a:rPr lang="en-US" dirty="0"/>
              <a:t>, MD</a:t>
            </a:r>
          </a:p>
        </p:txBody>
      </p:sp>
      <p:sp>
        <p:nvSpPr>
          <p:cNvPr id="3" name="Title 2"/>
          <p:cNvSpPr>
            <a:spLocks noGrp="1"/>
          </p:cNvSpPr>
          <p:nvPr>
            <p:ph type="ctrTitle"/>
          </p:nvPr>
        </p:nvSpPr>
        <p:spPr>
          <a:xfrm>
            <a:off x="914400" y="1447800"/>
            <a:ext cx="7882614" cy="3352801"/>
          </a:xfrm>
        </p:spPr>
        <p:txBody>
          <a:bodyPr>
            <a:normAutofit fontScale="90000"/>
          </a:bodyPr>
          <a:lstStyle/>
          <a:p>
            <a:br>
              <a:rPr lang="en-US" b="1" dirty="0"/>
            </a:br>
            <a:br>
              <a:rPr lang="en-US" b="1" dirty="0"/>
            </a:br>
            <a:r>
              <a:rPr lang="en-US" b="1" dirty="0"/>
              <a:t>“BRAIN IMPACT – Navigating Traumatic Brain Injury after Accidents”</a:t>
            </a:r>
            <a:br>
              <a:rPr lang="en-US" b="1" dirty="0"/>
            </a:br>
            <a:r>
              <a:rPr lang="en-US" b="1" dirty="0"/>
              <a:t>- a new book  about </a:t>
            </a:r>
            <a:br>
              <a:rPr lang="en-US" b="1" dirty="0"/>
            </a:br>
            <a:r>
              <a:rPr lang="en-US" b="1" dirty="0"/>
              <a:t>evaluation protocols </a:t>
            </a:r>
            <a:br>
              <a:rPr lang="en-US" b="1" dirty="0"/>
            </a:br>
            <a:r>
              <a:rPr lang="en-US" b="1" dirty="0"/>
              <a:t>for post-concussion syndrome  </a:t>
            </a:r>
            <a:br>
              <a:rPr lang="en-US" b="1" dirty="0"/>
            </a:br>
            <a:r>
              <a:rPr lang="en-US" b="1" i="1" u="sng" dirty="0"/>
              <a:t>MESON ESPAÑOL , 08-22-2024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09600"/>
            <a:ext cx="2667000" cy="2667000"/>
          </a:xfrm>
          <a:prstGeom prst="rect">
            <a:avLst/>
          </a:prstGeom>
        </p:spPr>
      </p:pic>
      <p:pic>
        <p:nvPicPr>
          <p:cNvPr id="6" name="Picture 5" descr="A person holding a book&#10;&#10;Description automatically generated">
            <a:extLst>
              <a:ext uri="{FF2B5EF4-FFF2-40B4-BE49-F238E27FC236}">
                <a16:creationId xmlns:a16="http://schemas.microsoft.com/office/drawing/2014/main" id="{ED72F0B9-B46D-C570-4326-C1A8CF6FEC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61925" y="3819525"/>
            <a:ext cx="3124200" cy="2343150"/>
          </a:xfrm>
          <a:prstGeom prst="rect">
            <a:avLst/>
          </a:prstGeom>
        </p:spPr>
      </p:pic>
    </p:spTree>
    <p:extLst>
      <p:ext uri="{BB962C8B-B14F-4D97-AF65-F5344CB8AC3E}">
        <p14:creationId xmlns:p14="http://schemas.microsoft.com/office/powerpoint/2010/main" val="2758441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381000" y="2118088"/>
            <a:ext cx="8382000" cy="4648200"/>
          </a:xfrm>
        </p:spPr>
        <p:txBody>
          <a:bodyPr>
            <a:noAutofit/>
          </a:bodyPr>
          <a:lstStyle/>
          <a:p>
            <a:r>
              <a:rPr lang="en-US" sz="4000" dirty="0"/>
              <a:t>INTRODUCTION</a:t>
            </a:r>
            <a:br>
              <a:rPr lang="en-US" sz="4000" dirty="0"/>
            </a:br>
            <a:r>
              <a:rPr lang="en-US" sz="4000" dirty="0"/>
              <a:t>every 23 sec.</a:t>
            </a:r>
            <a:br>
              <a:rPr lang="en-US" sz="4000" dirty="0"/>
            </a:br>
            <a:r>
              <a:rPr lang="en-US" sz="4000" dirty="0"/>
              <a:t>1.7 million people</a:t>
            </a:r>
            <a:br>
              <a:rPr lang="en-US" sz="4000" dirty="0"/>
            </a:br>
            <a:r>
              <a:rPr lang="en-US" sz="3200" dirty="0"/>
              <a:t>misunderstood, underreported undertreated</a:t>
            </a:r>
            <a:br>
              <a:rPr lang="en-US" sz="3200" dirty="0"/>
            </a:br>
            <a:r>
              <a:rPr lang="en-US" sz="3200" dirty="0"/>
              <a:t>“normal” on the outside                                  </a:t>
            </a:r>
            <a:endParaRPr lang="en-US" sz="4000" dirty="0"/>
          </a:p>
        </p:txBody>
      </p:sp>
    </p:spTree>
    <p:extLst>
      <p:ext uri="{BB962C8B-B14F-4D97-AF65-F5344CB8AC3E}">
        <p14:creationId xmlns:p14="http://schemas.microsoft.com/office/powerpoint/2010/main" val="774883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2400" y="295873"/>
            <a:ext cx="1828799" cy="1828799"/>
          </a:xfrm>
        </p:spPr>
      </p:pic>
      <p:sp>
        <p:nvSpPr>
          <p:cNvPr id="3" name="Title 2"/>
          <p:cNvSpPr>
            <a:spLocks noGrp="1"/>
          </p:cNvSpPr>
          <p:nvPr>
            <p:ph type="title"/>
          </p:nvPr>
        </p:nvSpPr>
        <p:spPr>
          <a:xfrm>
            <a:off x="228600" y="2129588"/>
            <a:ext cx="8382000" cy="4648200"/>
          </a:xfrm>
        </p:spPr>
        <p:txBody>
          <a:bodyPr>
            <a:noAutofit/>
          </a:bodyPr>
          <a:lstStyle/>
          <a:p>
            <a:r>
              <a:rPr lang="en-US" sz="2800" b="1" u="sng" dirty="0"/>
              <a:t>TBI MORE COMMON THAN YOU MIGHT THINK</a:t>
            </a:r>
            <a:br>
              <a:rPr lang="en-US" sz="2800" b="1" u="sng" dirty="0"/>
            </a:br>
            <a:br>
              <a:rPr lang="en-US" sz="3200" b="1" dirty="0"/>
            </a:br>
            <a:r>
              <a:rPr lang="en-US" sz="3200" b="1" dirty="0"/>
              <a:t>69 millions worldwide</a:t>
            </a:r>
            <a:br>
              <a:rPr lang="en-US" sz="3200" b="1" dirty="0"/>
            </a:br>
            <a:r>
              <a:rPr lang="en-US" sz="3200" b="1" dirty="0"/>
              <a:t>2.8 millions in USA</a:t>
            </a:r>
            <a:br>
              <a:rPr lang="en-US" sz="3200" b="1" dirty="0"/>
            </a:br>
            <a:r>
              <a:rPr lang="en-US" sz="3200" b="1" dirty="0"/>
              <a:t>50,000 lives lost</a:t>
            </a:r>
            <a:br>
              <a:rPr lang="en-US" sz="3200" b="1" dirty="0"/>
            </a:br>
            <a:r>
              <a:rPr lang="en-US" sz="3200" b="1" dirty="0"/>
              <a:t>137 lives per day</a:t>
            </a:r>
            <a:br>
              <a:rPr lang="en-US" sz="3200" b="1" dirty="0"/>
            </a:br>
            <a:endParaRPr lang="en-US" sz="3200" b="1" dirty="0"/>
          </a:p>
        </p:txBody>
      </p:sp>
    </p:spTree>
    <p:extLst>
      <p:ext uri="{BB962C8B-B14F-4D97-AF65-F5344CB8AC3E}">
        <p14:creationId xmlns:p14="http://schemas.microsoft.com/office/powerpoint/2010/main" val="2193721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r>
              <a:rPr lang="en-US" sz="4000" b="1" u="sng" dirty="0"/>
              <a:t>Leading Causes:</a:t>
            </a:r>
            <a:br>
              <a:rPr lang="en-US" sz="4000" dirty="0"/>
            </a:br>
            <a:r>
              <a:rPr lang="en-US" sz="4000" dirty="0"/>
              <a:t>car accidents and falls, sports</a:t>
            </a:r>
            <a:br>
              <a:rPr lang="en-US" sz="4000" dirty="0"/>
            </a:br>
            <a:r>
              <a:rPr lang="en-US" sz="4000" dirty="0"/>
              <a:t>“concussion crisis”</a:t>
            </a:r>
            <a:br>
              <a:rPr lang="en-US" sz="4000" dirty="0"/>
            </a:br>
            <a:r>
              <a:rPr lang="en-US" sz="4000" dirty="0"/>
              <a:t> </a:t>
            </a:r>
            <a:br>
              <a:rPr lang="en-US" sz="4000" dirty="0"/>
            </a:br>
            <a:r>
              <a:rPr lang="en-US" sz="4000" dirty="0"/>
              <a:t>does not discriminate</a:t>
            </a:r>
            <a:br>
              <a:rPr lang="en-US" sz="4000" dirty="0"/>
            </a:br>
            <a:r>
              <a:rPr lang="en-US" sz="4000" dirty="0"/>
              <a:t>“silent epidemic “</a:t>
            </a:r>
          </a:p>
        </p:txBody>
      </p:sp>
    </p:spTree>
    <p:extLst>
      <p:ext uri="{BB962C8B-B14F-4D97-AF65-F5344CB8AC3E}">
        <p14:creationId xmlns:p14="http://schemas.microsoft.com/office/powerpoint/2010/main" val="3716048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5" name="Title 4">
            <a:extLst>
              <a:ext uri="{FF2B5EF4-FFF2-40B4-BE49-F238E27FC236}">
                <a16:creationId xmlns:a16="http://schemas.microsoft.com/office/drawing/2014/main" id="{C22B6366-EC6A-4EE6-95B9-13525AE7F336}"/>
              </a:ext>
            </a:extLst>
          </p:cNvPr>
          <p:cNvSpPr>
            <a:spLocks noGrp="1"/>
          </p:cNvSpPr>
          <p:nvPr>
            <p:ph type="title"/>
          </p:nvPr>
        </p:nvSpPr>
        <p:spPr/>
        <p:txBody>
          <a:bodyPr>
            <a:normAutofit/>
          </a:bodyPr>
          <a:lstStyle/>
          <a:p>
            <a:r>
              <a:rPr lang="en-US" dirty="0"/>
              <a:t>	       </a:t>
            </a:r>
            <a:r>
              <a:rPr lang="en-US" dirty="0">
                <a:highlight>
                  <a:srgbClr val="FFFF00"/>
                </a:highlight>
              </a:rPr>
              <a:t>NUMBER OF CASES:</a:t>
            </a:r>
            <a:r>
              <a:rPr lang="en-US" sz="4400" dirty="0">
                <a:highlight>
                  <a:srgbClr val="00FF00"/>
                </a:highlight>
              </a:rPr>
              <a:t>1.4M</a:t>
            </a:r>
            <a:endParaRPr lang="en-US" dirty="0">
              <a:highlight>
                <a:srgbClr val="00FF00"/>
              </a:highlight>
            </a:endParaRPr>
          </a:p>
        </p:txBody>
      </p:sp>
      <p:sp>
        <p:nvSpPr>
          <p:cNvPr id="9" name="TextBox 8">
            <a:extLst>
              <a:ext uri="{FF2B5EF4-FFF2-40B4-BE49-F238E27FC236}">
                <a16:creationId xmlns:a16="http://schemas.microsoft.com/office/drawing/2014/main" id="{C25AAC1B-2E42-43A4-96EF-30371008161B}"/>
              </a:ext>
            </a:extLst>
          </p:cNvPr>
          <p:cNvSpPr txBox="1"/>
          <p:nvPr/>
        </p:nvSpPr>
        <p:spPr>
          <a:xfrm>
            <a:off x="76200" y="2188264"/>
            <a:ext cx="8382000" cy="3600986"/>
          </a:xfrm>
          <a:prstGeom prst="rect">
            <a:avLst/>
          </a:prstGeom>
          <a:noFill/>
        </p:spPr>
        <p:txBody>
          <a:bodyPr wrap="square">
            <a:spAutoFit/>
          </a:bodyPr>
          <a:lstStyle/>
          <a:p>
            <a:r>
              <a:rPr lang="en-US" sz="3600" dirty="0"/>
              <a:t>In the USA, </a:t>
            </a:r>
            <a:r>
              <a:rPr lang="en-US" sz="3600" dirty="0">
                <a:highlight>
                  <a:srgbClr val="FFFF00"/>
                </a:highlight>
              </a:rPr>
              <a:t>approximately 1.4 million people annually sustain a traumatic brain injury (TBI). </a:t>
            </a:r>
            <a:r>
              <a:rPr lang="en-US" sz="3600" dirty="0"/>
              <a:t>Co-occurrence of psychiatric disorders, including post-traumatic stress disorder, complicates recovery. </a:t>
            </a:r>
            <a:br>
              <a:rPr lang="en-US" sz="3600" dirty="0"/>
            </a:br>
            <a:br>
              <a:rPr lang="en-US" sz="2400" dirty="0"/>
            </a:br>
            <a:endParaRPr lang="en-US" sz="2400" dirty="0"/>
          </a:p>
        </p:txBody>
      </p:sp>
    </p:spTree>
    <p:extLst>
      <p:ext uri="{BB962C8B-B14F-4D97-AF65-F5344CB8AC3E}">
        <p14:creationId xmlns:p14="http://schemas.microsoft.com/office/powerpoint/2010/main" val="426177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r>
              <a:rPr lang="en-US" sz="4000" dirty="0"/>
              <a:t>Any accident can lead to head trauma</a:t>
            </a:r>
            <a:br>
              <a:rPr lang="en-US" sz="4000" dirty="0"/>
            </a:br>
            <a:r>
              <a:rPr lang="en-US" sz="4000" dirty="0"/>
              <a:t>and then TBI</a:t>
            </a:r>
            <a:br>
              <a:rPr lang="en-US" sz="4000" dirty="0"/>
            </a:br>
            <a:r>
              <a:rPr lang="en-US" sz="4000" dirty="0"/>
              <a:t> no injury – everything is fine</a:t>
            </a:r>
            <a:br>
              <a:rPr lang="en-US" sz="4000" dirty="0"/>
            </a:br>
            <a:br>
              <a:rPr lang="en-US" sz="4000" dirty="0"/>
            </a:br>
            <a:r>
              <a:rPr lang="en-US" sz="4000" dirty="0"/>
              <a:t>proactive approach –</a:t>
            </a:r>
            <a:br>
              <a:rPr lang="en-US" sz="4000" dirty="0"/>
            </a:br>
            <a:r>
              <a:rPr lang="en-US" sz="4000" dirty="0"/>
              <a:t>every head injury needs to treated seriously</a:t>
            </a:r>
          </a:p>
        </p:txBody>
      </p:sp>
    </p:spTree>
    <p:extLst>
      <p:ext uri="{BB962C8B-B14F-4D97-AF65-F5344CB8AC3E}">
        <p14:creationId xmlns:p14="http://schemas.microsoft.com/office/powerpoint/2010/main" val="3459150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endParaRPr lang="en-US" sz="4000" dirty="0"/>
          </a:p>
        </p:txBody>
      </p:sp>
      <p:pic>
        <p:nvPicPr>
          <p:cNvPr id="5" name="Picture 4" descr="A person holding a book&#10;&#10;Description automatically generated">
            <a:extLst>
              <a:ext uri="{FF2B5EF4-FFF2-40B4-BE49-F238E27FC236}">
                <a16:creationId xmlns:a16="http://schemas.microsoft.com/office/drawing/2014/main" id="{8B2F9AE7-9E05-9052-8EA7-64700C5E0B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143000" y="857250"/>
            <a:ext cx="6858000" cy="5143500"/>
          </a:xfrm>
          <a:prstGeom prst="rect">
            <a:avLst/>
          </a:prstGeom>
        </p:spPr>
      </p:pic>
    </p:spTree>
    <p:extLst>
      <p:ext uri="{BB962C8B-B14F-4D97-AF65-F5344CB8AC3E}">
        <p14:creationId xmlns:p14="http://schemas.microsoft.com/office/powerpoint/2010/main" val="1143410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r>
              <a:rPr lang="en-US" sz="4000" dirty="0"/>
              <a:t>50% missed in the ER</a:t>
            </a:r>
            <a:br>
              <a:rPr lang="en-US" sz="4000" dirty="0"/>
            </a:br>
            <a:r>
              <a:rPr lang="en-US" sz="4000" dirty="0"/>
              <a:t>- mission to break the statistics, </a:t>
            </a:r>
            <a:br>
              <a:rPr lang="en-US" sz="4000" dirty="0"/>
            </a:br>
            <a:r>
              <a:rPr lang="en-US" sz="4000" dirty="0"/>
              <a:t>- change the narrative</a:t>
            </a:r>
            <a:br>
              <a:rPr lang="en-US" sz="4000" dirty="0"/>
            </a:br>
            <a:r>
              <a:rPr lang="en-US" sz="4000" dirty="0"/>
              <a:t>- empower people with knowledge </a:t>
            </a:r>
            <a:br>
              <a:rPr lang="en-US" sz="4000" dirty="0"/>
            </a:br>
            <a:br>
              <a:rPr lang="en-US" sz="4000" dirty="0"/>
            </a:br>
            <a:r>
              <a:rPr lang="en-US" sz="4000" dirty="0"/>
              <a:t>“mild TBI”</a:t>
            </a:r>
            <a:br>
              <a:rPr lang="en-US" sz="4000" dirty="0"/>
            </a:br>
            <a:r>
              <a:rPr lang="en-US" sz="4000" dirty="0"/>
              <a:t>action to earlier diagnoses, better treatments, better quality of life</a:t>
            </a:r>
          </a:p>
        </p:txBody>
      </p:sp>
    </p:spTree>
    <p:extLst>
      <p:ext uri="{BB962C8B-B14F-4D97-AF65-F5344CB8AC3E}">
        <p14:creationId xmlns:p14="http://schemas.microsoft.com/office/powerpoint/2010/main" val="4215960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r>
              <a:rPr lang="en-US" sz="4000" b="1" u="sng" dirty="0"/>
              <a:t>ASKING THE RIGHT QUESTIIONS</a:t>
            </a:r>
            <a:br>
              <a:rPr lang="en-US" sz="4000" b="1" u="sng" dirty="0"/>
            </a:br>
            <a:br>
              <a:rPr lang="en-US" sz="4000" dirty="0"/>
            </a:br>
            <a:r>
              <a:rPr lang="en-US" sz="4000" dirty="0"/>
              <a:t>1.what was the mechanism of injury?</a:t>
            </a:r>
            <a:br>
              <a:rPr lang="en-US" sz="4000" dirty="0"/>
            </a:br>
            <a:r>
              <a:rPr lang="en-US" sz="4000" dirty="0"/>
              <a:t>2.what signs and symptoms have developed?</a:t>
            </a:r>
            <a:br>
              <a:rPr lang="en-US" sz="4000" dirty="0"/>
            </a:br>
            <a:r>
              <a:rPr lang="en-US" sz="4000" dirty="0"/>
              <a:t>3. what were the </a:t>
            </a:r>
            <a:r>
              <a:rPr lang="en-US" sz="4000" dirty="0" err="1"/>
              <a:t>cofundings</a:t>
            </a:r>
            <a:r>
              <a:rPr lang="en-US" sz="4000" dirty="0"/>
              <a:t> factors? </a:t>
            </a:r>
          </a:p>
        </p:txBody>
      </p:sp>
    </p:spTree>
    <p:extLst>
      <p:ext uri="{BB962C8B-B14F-4D97-AF65-F5344CB8AC3E}">
        <p14:creationId xmlns:p14="http://schemas.microsoft.com/office/powerpoint/2010/main" val="795407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762000"/>
            <a:ext cx="1828799" cy="1828799"/>
          </a:xfrm>
        </p:spPr>
      </p:pic>
      <p:sp>
        <p:nvSpPr>
          <p:cNvPr id="3" name="Title 2"/>
          <p:cNvSpPr>
            <a:spLocks noGrp="1"/>
          </p:cNvSpPr>
          <p:nvPr>
            <p:ph type="title"/>
          </p:nvPr>
        </p:nvSpPr>
        <p:spPr>
          <a:xfrm>
            <a:off x="1828800" y="304800"/>
            <a:ext cx="9220200" cy="7315200"/>
          </a:xfrm>
        </p:spPr>
        <p:txBody>
          <a:bodyPr>
            <a:noAutofit/>
          </a:bodyPr>
          <a:lstStyle/>
          <a:p>
            <a:pPr marL="0" marR="0">
              <a:lnSpc>
                <a:spcPct val="115000"/>
              </a:lnSpc>
              <a:spcBef>
                <a:spcPts val="0"/>
              </a:spcBef>
              <a:spcAft>
                <a:spcPts val="1000"/>
              </a:spcAft>
            </a:pP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INITIAL POST TBI (TRAUMATIC BRAIN INJURY) EVALUATION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Step 1. Establish Plausible Injury Mechanism.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﻿﻿Ask the patient to describe the sequence of events surrounding the injury.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Listen carefully and query as necessary for a concussive force (e.g., Did your head jolt back and forth?) and its intensity (e.g., From what height did you fall?).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Distinguish the patient's personal memories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Step 2. Query Signs and Symptoms.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Determine whether the patient's mental status was altered immediately after the impact. Example questions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Do you remember the impact and moments just after?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Step 3. Rule Out Confounding Factors</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Check whether factors other than brain injury can account for the acute alteration in mental status. Example questions: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Were you drinking alcohol or using drugs just before the accident?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4400" dirty="0"/>
          </a:p>
        </p:txBody>
      </p:sp>
    </p:spTree>
    <p:extLst>
      <p:ext uri="{BB962C8B-B14F-4D97-AF65-F5344CB8AC3E}">
        <p14:creationId xmlns:p14="http://schemas.microsoft.com/office/powerpoint/2010/main" val="2859498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endParaRPr lang="en-US" sz="4000" dirty="0"/>
          </a:p>
        </p:txBody>
      </p:sp>
      <p:pic>
        <p:nvPicPr>
          <p:cNvPr id="5" name="Picture 4" descr="A book with a questionnaire&#10;&#10;Description automatically generated">
            <a:extLst>
              <a:ext uri="{FF2B5EF4-FFF2-40B4-BE49-F238E27FC236}">
                <a16:creationId xmlns:a16="http://schemas.microsoft.com/office/drawing/2014/main" id="{6793483E-0B37-F464-BCA8-C7B608727B6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200150" y="1390650"/>
            <a:ext cx="6858000" cy="5143500"/>
          </a:xfrm>
          <a:prstGeom prst="rect">
            <a:avLst/>
          </a:prstGeom>
        </p:spPr>
      </p:pic>
    </p:spTree>
    <p:extLst>
      <p:ext uri="{BB962C8B-B14F-4D97-AF65-F5344CB8AC3E}">
        <p14:creationId xmlns:p14="http://schemas.microsoft.com/office/powerpoint/2010/main" val="333921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endParaRPr lang="en-US" sz="4000" dirty="0"/>
          </a:p>
        </p:txBody>
      </p:sp>
      <p:pic>
        <p:nvPicPr>
          <p:cNvPr id="5" name="Picture 4" descr="A person holding a book&#10;&#10;Description automatically generated">
            <a:extLst>
              <a:ext uri="{FF2B5EF4-FFF2-40B4-BE49-F238E27FC236}">
                <a16:creationId xmlns:a16="http://schemas.microsoft.com/office/drawing/2014/main" id="{873ADF38-3292-0C21-95F5-22583B09E3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143000" y="857250"/>
            <a:ext cx="6858000" cy="5143500"/>
          </a:xfrm>
          <a:prstGeom prst="rect">
            <a:avLst/>
          </a:prstGeom>
        </p:spPr>
      </p:pic>
    </p:spTree>
    <p:extLst>
      <p:ext uri="{BB962C8B-B14F-4D97-AF65-F5344CB8AC3E}">
        <p14:creationId xmlns:p14="http://schemas.microsoft.com/office/powerpoint/2010/main" val="25449313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endParaRPr lang="en-US" sz="4000" dirty="0"/>
          </a:p>
        </p:txBody>
      </p:sp>
      <p:pic>
        <p:nvPicPr>
          <p:cNvPr id="6" name="Picture 5" descr="A book with text on it&#10;&#10;Description automatically generated">
            <a:extLst>
              <a:ext uri="{FF2B5EF4-FFF2-40B4-BE49-F238E27FC236}">
                <a16:creationId xmlns:a16="http://schemas.microsoft.com/office/drawing/2014/main" id="{46BC7820-5D24-AC59-8085-EF25836B09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276350" y="1881938"/>
            <a:ext cx="6858000" cy="5143500"/>
          </a:xfrm>
          <a:prstGeom prst="rect">
            <a:avLst/>
          </a:prstGeom>
        </p:spPr>
      </p:pic>
    </p:spTree>
    <p:extLst>
      <p:ext uri="{BB962C8B-B14F-4D97-AF65-F5344CB8AC3E}">
        <p14:creationId xmlns:p14="http://schemas.microsoft.com/office/powerpoint/2010/main" val="1245445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r>
              <a:rPr lang="en-US" sz="4000" b="1" u="sng" dirty="0"/>
              <a:t>ASKING THE RIGHT QUESTIIONS</a:t>
            </a:r>
            <a:br>
              <a:rPr lang="en-US" sz="4000" b="1" u="sng" dirty="0"/>
            </a:br>
            <a:br>
              <a:rPr lang="en-US" sz="4000" dirty="0"/>
            </a:br>
            <a:r>
              <a:rPr lang="en-US" sz="4000" dirty="0"/>
              <a:t>1.what was the mechanism of injury?</a:t>
            </a:r>
            <a:br>
              <a:rPr lang="en-US" sz="4000" dirty="0"/>
            </a:br>
            <a:r>
              <a:rPr lang="en-US" sz="4000" dirty="0"/>
              <a:t> - car accident - fall </a:t>
            </a:r>
            <a:br>
              <a:rPr lang="en-US" sz="4000" dirty="0"/>
            </a:br>
            <a:r>
              <a:rPr lang="en-US" sz="4000" dirty="0"/>
              <a:t>- sport -speed -height</a:t>
            </a:r>
            <a:br>
              <a:rPr lang="en-US" sz="4000" dirty="0"/>
            </a:br>
            <a:r>
              <a:rPr lang="en-US" sz="4000" dirty="0"/>
              <a:t>how was the energy transferred to the head and was the brain affected as the result??</a:t>
            </a:r>
          </a:p>
        </p:txBody>
      </p:sp>
    </p:spTree>
    <p:extLst>
      <p:ext uri="{BB962C8B-B14F-4D97-AF65-F5344CB8AC3E}">
        <p14:creationId xmlns:p14="http://schemas.microsoft.com/office/powerpoint/2010/main" val="23021671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r>
              <a:rPr lang="en-US" sz="4000" b="1" u="sng" dirty="0"/>
              <a:t>ASKING THE RIGHT QUESTIIONS</a:t>
            </a:r>
            <a:br>
              <a:rPr lang="en-US" sz="4000" dirty="0"/>
            </a:br>
            <a:r>
              <a:rPr lang="en-US" sz="4000" dirty="0"/>
              <a:t>2.what signs and symptoms have developed?</a:t>
            </a:r>
            <a:br>
              <a:rPr lang="en-US" sz="4000" dirty="0"/>
            </a:br>
            <a:r>
              <a:rPr lang="en-US" sz="4000" dirty="0"/>
              <a:t>Key signs: H/A, dizziness, confusion, memory, N/V, sensitivity, balance, </a:t>
            </a:r>
            <a:r>
              <a:rPr lang="en-US" sz="4000" dirty="0" err="1"/>
              <a:t>mo</a:t>
            </a:r>
            <a:br>
              <a:rPr lang="en-US" sz="4000" dirty="0"/>
            </a:br>
            <a:r>
              <a:rPr lang="en-US" sz="4000" dirty="0"/>
              <a:t>PHYSICAL, COGNITIVE,EMOTIONAL</a:t>
            </a:r>
          </a:p>
        </p:txBody>
      </p:sp>
    </p:spTree>
    <p:extLst>
      <p:ext uri="{BB962C8B-B14F-4D97-AF65-F5344CB8AC3E}">
        <p14:creationId xmlns:p14="http://schemas.microsoft.com/office/powerpoint/2010/main" val="39020127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r>
              <a:rPr lang="en-US" sz="4000" b="1" u="sng" dirty="0"/>
              <a:t>ASKING THE RIGHT QUESTIIONS</a:t>
            </a:r>
            <a:br>
              <a:rPr lang="en-US" sz="4000" b="1" u="sng" dirty="0"/>
            </a:br>
            <a:br>
              <a:rPr lang="en-US" sz="4000" dirty="0"/>
            </a:br>
            <a:br>
              <a:rPr lang="en-US" sz="4000" dirty="0"/>
            </a:br>
            <a:r>
              <a:rPr lang="en-US" sz="4000" dirty="0"/>
              <a:t>3. what were the confounding factors? </a:t>
            </a:r>
            <a:br>
              <a:rPr lang="en-US" sz="4000" dirty="0"/>
            </a:br>
            <a:br>
              <a:rPr lang="en-US" sz="4000" dirty="0"/>
            </a:br>
            <a:r>
              <a:rPr lang="en-US" sz="4000" dirty="0"/>
              <a:t>Co-morbidities, medications, surgeries</a:t>
            </a:r>
            <a:br>
              <a:rPr lang="en-US" sz="4000" dirty="0"/>
            </a:br>
            <a:r>
              <a:rPr lang="en-US" sz="4000" dirty="0"/>
              <a:t>Alcohol, drug</a:t>
            </a:r>
            <a:br>
              <a:rPr lang="en-US" sz="4000" dirty="0"/>
            </a:br>
            <a:endParaRPr lang="en-US" sz="4000" dirty="0"/>
          </a:p>
        </p:txBody>
      </p:sp>
    </p:spTree>
    <p:extLst>
      <p:ext uri="{BB962C8B-B14F-4D97-AF65-F5344CB8AC3E}">
        <p14:creationId xmlns:p14="http://schemas.microsoft.com/office/powerpoint/2010/main" val="956713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endParaRPr lang="en-US" sz="4000" dirty="0"/>
          </a:p>
        </p:txBody>
      </p:sp>
      <p:pic>
        <p:nvPicPr>
          <p:cNvPr id="5" name="Picture 4" descr="A person holding a book&#10;&#10;Description automatically generated">
            <a:extLst>
              <a:ext uri="{FF2B5EF4-FFF2-40B4-BE49-F238E27FC236}">
                <a16:creationId xmlns:a16="http://schemas.microsoft.com/office/drawing/2014/main" id="{8B2F9AE7-9E05-9052-8EA7-64700C5E0B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143000" y="857250"/>
            <a:ext cx="6858000" cy="5143500"/>
          </a:xfrm>
          <a:prstGeom prst="rect">
            <a:avLst/>
          </a:prstGeom>
        </p:spPr>
      </p:pic>
    </p:spTree>
    <p:extLst>
      <p:ext uri="{BB962C8B-B14F-4D97-AF65-F5344CB8AC3E}">
        <p14:creationId xmlns:p14="http://schemas.microsoft.com/office/powerpoint/2010/main" val="3737255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br>
              <a:rPr lang="en-US" sz="4000" dirty="0"/>
            </a:br>
            <a:br>
              <a:rPr lang="en-US" sz="4000" dirty="0"/>
            </a:br>
            <a:r>
              <a:rPr lang="en-US" sz="4000" dirty="0"/>
              <a:t>1. </a:t>
            </a:r>
            <a:r>
              <a:rPr lang="en-US" sz="4000" b="1" u="sng" dirty="0"/>
              <a:t>Traumatic Brain Injury (TBI) and its prevalence</a:t>
            </a:r>
            <a:br>
              <a:rPr lang="en-US" sz="4000" dirty="0"/>
            </a:br>
            <a:r>
              <a:rPr lang="en-US" sz="4000" dirty="0"/>
              <a:t>2. Long-term implications such as increased dementia risk and decreased life expectancy post-TB</a:t>
            </a:r>
          </a:p>
        </p:txBody>
      </p:sp>
    </p:spTree>
    <p:extLst>
      <p:ext uri="{BB962C8B-B14F-4D97-AF65-F5344CB8AC3E}">
        <p14:creationId xmlns:p14="http://schemas.microsoft.com/office/powerpoint/2010/main" val="18499313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52211"/>
          </a:xfrm>
        </p:spPr>
        <p:txBody>
          <a:bodyPr>
            <a:noAutofit/>
          </a:bodyPr>
          <a:lstStyle/>
          <a:p>
            <a:r>
              <a:rPr lang="en-US" sz="4000" b="1" dirty="0"/>
              <a:t>TBI and Dementia Risk</a:t>
            </a:r>
            <a:br>
              <a:rPr lang="en-US" sz="4000" dirty="0"/>
            </a:br>
            <a:br>
              <a:rPr lang="en-US" sz="4000" dirty="0"/>
            </a:br>
            <a:r>
              <a:rPr lang="en-US" sz="4000" dirty="0"/>
              <a:t>1. </a:t>
            </a:r>
            <a:r>
              <a:rPr lang="en-US" sz="4000" b="1" u="sng" dirty="0"/>
              <a:t>The established link between TBI and dementia risk, supported by multiple studies​</a:t>
            </a:r>
            <a:r>
              <a:rPr lang="en-US" sz="4000" dirty="0"/>
              <a:t>.</a:t>
            </a:r>
            <a:br>
              <a:rPr lang="en-US" sz="4000" dirty="0"/>
            </a:br>
            <a:r>
              <a:rPr lang="en-US" sz="4000" dirty="0"/>
              <a:t>2. Recent findings indicating a 4x increase in </a:t>
            </a:r>
            <a:r>
              <a:rPr lang="en-US" sz="4000"/>
              <a:t>dementia risk.</a:t>
            </a:r>
            <a:endParaRPr lang="en-US" sz="4000" dirty="0"/>
          </a:p>
        </p:txBody>
      </p:sp>
    </p:spTree>
    <p:extLst>
      <p:ext uri="{BB962C8B-B14F-4D97-AF65-F5344CB8AC3E}">
        <p14:creationId xmlns:p14="http://schemas.microsoft.com/office/powerpoint/2010/main" val="848839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r>
              <a:rPr lang="en-US" sz="4000" b="1" u="sng" dirty="0"/>
              <a:t>TBI and Dementia</a:t>
            </a:r>
            <a:br>
              <a:rPr lang="en-US" sz="4000" b="1" u="sng" dirty="0"/>
            </a:br>
            <a:br>
              <a:rPr lang="en-US" sz="4000" dirty="0"/>
            </a:br>
            <a:r>
              <a:rPr lang="en-US" sz="4000" dirty="0"/>
              <a:t>CTE</a:t>
            </a:r>
            <a:br>
              <a:rPr lang="en-US" sz="4000" dirty="0"/>
            </a:br>
            <a:r>
              <a:rPr lang="en-US" sz="4000" dirty="0" err="1"/>
              <a:t>Alzhemers</a:t>
            </a:r>
            <a:br>
              <a:rPr lang="en-US" sz="4000" dirty="0"/>
            </a:br>
            <a:r>
              <a:rPr lang="en-US" sz="4000" dirty="0"/>
              <a:t>“forgotten TBI”</a:t>
            </a:r>
            <a:br>
              <a:rPr lang="en-US" sz="4000" dirty="0"/>
            </a:br>
            <a:r>
              <a:rPr lang="en-US" sz="4000" dirty="0"/>
              <a:t>“cognitive reserve”</a:t>
            </a:r>
          </a:p>
        </p:txBody>
      </p:sp>
    </p:spTree>
    <p:extLst>
      <p:ext uri="{BB962C8B-B14F-4D97-AF65-F5344CB8AC3E}">
        <p14:creationId xmlns:p14="http://schemas.microsoft.com/office/powerpoint/2010/main" val="2680834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0" y="1447800"/>
            <a:ext cx="9144000" cy="3276600"/>
          </a:xfrm>
        </p:spPr>
        <p:txBody>
          <a:bodyPr>
            <a:noAutofit/>
          </a:bodyPr>
          <a:lstStyle/>
          <a:p>
            <a:br>
              <a:rPr lang="en-US" sz="2800" dirty="0"/>
            </a:br>
            <a:r>
              <a:rPr lang="en-US" sz="2800" dirty="0"/>
              <a:t>                                         </a:t>
            </a:r>
            <a:r>
              <a:rPr lang="en-US" sz="2800" dirty="0">
                <a:highlight>
                  <a:srgbClr val="FFFF00"/>
                </a:highlight>
              </a:rPr>
              <a:t>DEMENTIA: </a:t>
            </a:r>
            <a:r>
              <a:rPr lang="en-US" sz="7200" dirty="0">
                <a:highlight>
                  <a:srgbClr val="00FF00"/>
                </a:highlight>
              </a:rPr>
              <a:t>x</a:t>
            </a:r>
            <a:r>
              <a:rPr lang="en-US" sz="8800" dirty="0">
                <a:highlight>
                  <a:srgbClr val="00FF00"/>
                </a:highlight>
              </a:rPr>
              <a:t>2</a:t>
            </a:r>
            <a:r>
              <a:rPr lang="en-US" sz="7200" dirty="0">
                <a:highlight>
                  <a:srgbClr val="00FF00"/>
                </a:highlight>
              </a:rPr>
              <a:t>      x4</a:t>
            </a:r>
            <a:br>
              <a:rPr lang="en-US" sz="8800" dirty="0">
                <a:highlight>
                  <a:srgbClr val="00FF00"/>
                </a:highlight>
              </a:rPr>
            </a:br>
            <a:br>
              <a:rPr lang="en-US" sz="2800" dirty="0"/>
            </a:br>
            <a:r>
              <a:rPr lang="en-US" sz="2800" dirty="0"/>
              <a:t>Traumatic brain injury (TBI) may pose an increased risk for dementia decades after the injury occurs.</a:t>
            </a:r>
            <a:br>
              <a:rPr lang="en-US" sz="2800" dirty="0"/>
            </a:br>
            <a:r>
              <a:rPr lang="en-US" sz="2800" dirty="0"/>
              <a:t>-  Dementia risk is 2.4-fold higher in patients with mild TBI</a:t>
            </a:r>
            <a:br>
              <a:rPr lang="en-US" sz="2800" dirty="0"/>
            </a:br>
            <a:r>
              <a:rPr lang="en-US" sz="2800" dirty="0"/>
              <a:t>-  </a:t>
            </a:r>
            <a:r>
              <a:rPr lang="en-US" sz="2800" dirty="0">
                <a:highlight>
                  <a:srgbClr val="FFFF00"/>
                </a:highlight>
              </a:rPr>
              <a:t>Dementia risk id 3.8- fold higher in moderate-to-severe TBI</a:t>
            </a:r>
            <a:br>
              <a:rPr lang="en-US" sz="1600" dirty="0"/>
            </a:br>
            <a:endParaRPr lang="en-US" sz="1600" dirty="0"/>
          </a:p>
        </p:txBody>
      </p:sp>
    </p:spTree>
    <p:extLst>
      <p:ext uri="{BB962C8B-B14F-4D97-AF65-F5344CB8AC3E}">
        <p14:creationId xmlns:p14="http://schemas.microsoft.com/office/powerpoint/2010/main" val="584995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r>
              <a:rPr lang="en-US" sz="4400" b="1" dirty="0"/>
              <a:t>Life Expectancy Post-TBI</a:t>
            </a:r>
            <a:br>
              <a:rPr lang="en-US" sz="4400" dirty="0"/>
            </a:br>
            <a:br>
              <a:rPr lang="en-US" sz="4400" dirty="0"/>
            </a:br>
            <a:r>
              <a:rPr lang="en-US" sz="4400" dirty="0"/>
              <a:t>1. Discussion on studies showcasing the decrease in life expectancy following TBI​.</a:t>
            </a:r>
            <a:br>
              <a:rPr lang="en-US" sz="4400" dirty="0"/>
            </a:br>
            <a:r>
              <a:rPr lang="en-US" sz="4400" dirty="0"/>
              <a:t>2</a:t>
            </a:r>
            <a:r>
              <a:rPr lang="en-US" sz="4400" b="1" u="sng" dirty="0"/>
              <a:t>. The 9 years decrease in life expectancy. </a:t>
            </a:r>
          </a:p>
        </p:txBody>
      </p:sp>
    </p:spTree>
    <p:extLst>
      <p:ext uri="{BB962C8B-B14F-4D97-AF65-F5344CB8AC3E}">
        <p14:creationId xmlns:p14="http://schemas.microsoft.com/office/powerpoint/2010/main" val="2958990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4495800"/>
            <a:ext cx="8610600" cy="2057399"/>
          </a:xfrm>
        </p:spPr>
        <p:txBody>
          <a:bodyPr>
            <a:normAutofit fontScale="62500" lnSpcReduction="20000"/>
          </a:bodyPr>
          <a:lstStyle/>
          <a:p>
            <a:r>
              <a:rPr lang="en-US" sz="4100" dirty="0"/>
              <a:t>ALLIED Neurology and Interventional Pain Practice, PC </a:t>
            </a:r>
          </a:p>
          <a:p>
            <a:pPr lvl="1"/>
            <a:endParaRPr lang="en-US" sz="3700" dirty="0"/>
          </a:p>
          <a:p>
            <a:pPr lvl="1"/>
            <a:r>
              <a:rPr lang="en-US" sz="3700" dirty="0"/>
              <a:t>CENTER OF EXCELLENCE </a:t>
            </a:r>
          </a:p>
          <a:p>
            <a:r>
              <a:rPr lang="en-US" sz="4100" dirty="0"/>
              <a:t>For Evaluation and Treatment of TBI (Traumatic Brain Injury).</a:t>
            </a:r>
            <a:endParaRPr lang="en-US" dirty="0"/>
          </a:p>
          <a:p>
            <a:endParaRPr lang="en-US" dirty="0"/>
          </a:p>
          <a:p>
            <a:endParaRPr lang="en-US" dirty="0"/>
          </a:p>
          <a:p>
            <a:r>
              <a:rPr lang="en-US" dirty="0"/>
              <a:t> </a:t>
            </a:r>
          </a:p>
        </p:txBody>
      </p:sp>
      <p:sp>
        <p:nvSpPr>
          <p:cNvPr id="3" name="Title 2"/>
          <p:cNvSpPr>
            <a:spLocks noGrp="1"/>
          </p:cNvSpPr>
          <p:nvPr>
            <p:ph type="ctrTitle"/>
          </p:nvPr>
        </p:nvSpPr>
        <p:spPr>
          <a:xfrm>
            <a:off x="914400" y="2667000"/>
            <a:ext cx="7882614" cy="2057398"/>
          </a:xfrm>
        </p:spPr>
        <p:txBody>
          <a:bodyPr>
            <a:normAutofit/>
          </a:bodyPr>
          <a:lstStyle/>
          <a:p>
            <a:r>
              <a:rPr lang="en-US" b="1" i="1" u="sng"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6995" y="38100"/>
            <a:ext cx="4247605" cy="4247605"/>
          </a:xfrm>
          <a:prstGeom prst="rect">
            <a:avLst/>
          </a:prstGeom>
        </p:spPr>
      </p:pic>
    </p:spTree>
    <p:extLst>
      <p:ext uri="{BB962C8B-B14F-4D97-AF65-F5344CB8AC3E}">
        <p14:creationId xmlns:p14="http://schemas.microsoft.com/office/powerpoint/2010/main" val="3511556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r>
              <a:rPr lang="en-US" sz="4000" b="1" u="sng" dirty="0"/>
              <a:t>TBI and life </a:t>
            </a:r>
            <a:r>
              <a:rPr lang="en-US" sz="4000" b="1" u="sng"/>
              <a:t>expectancy:</a:t>
            </a:r>
            <a:br>
              <a:rPr lang="en-US" sz="4000" b="1" u="sng"/>
            </a:br>
            <a:br>
              <a:rPr lang="en-US" sz="4000" b="1" u="sng" dirty="0"/>
            </a:br>
            <a:r>
              <a:rPr lang="en-US" sz="4000" b="1" u="sng" dirty="0"/>
              <a:t>“domino effect” </a:t>
            </a:r>
            <a:r>
              <a:rPr lang="en-US" sz="4000" b="1" u="sng" dirty="0" err="1"/>
              <a:t>seizures,infections</a:t>
            </a:r>
            <a:r>
              <a:rPr lang="en-US" sz="4000" b="1" u="sng" dirty="0"/>
              <a:t>, sleep disorders </a:t>
            </a:r>
            <a:br>
              <a:rPr lang="en-US" sz="4000" b="1" u="sng" dirty="0"/>
            </a:br>
            <a:r>
              <a:rPr lang="en-US" sz="4000" b="1" u="sng" dirty="0"/>
              <a:t>“invisible </a:t>
            </a:r>
            <a:r>
              <a:rPr lang="en-US" sz="4000" b="1" u="sng" dirty="0" err="1"/>
              <a:t>burder</a:t>
            </a:r>
            <a:r>
              <a:rPr lang="en-US" sz="4000" b="1" u="sng" dirty="0"/>
              <a:t>” H/A, </a:t>
            </a:r>
            <a:r>
              <a:rPr lang="en-US" sz="4000" b="1" u="sng" dirty="0" err="1"/>
              <a:t>fatigue,mood</a:t>
            </a:r>
            <a:r>
              <a:rPr lang="en-US" sz="4000" b="1" u="sng" dirty="0"/>
              <a:t>, </a:t>
            </a:r>
            <a:br>
              <a:rPr lang="en-US" sz="4000" b="1" u="sng" dirty="0"/>
            </a:br>
            <a:r>
              <a:rPr lang="en-US" sz="4000" b="1" u="sng" dirty="0"/>
              <a:t>mental health - suicide</a:t>
            </a:r>
            <a:br>
              <a:rPr lang="en-US" sz="4000" b="1" u="sng" dirty="0"/>
            </a:br>
            <a:endParaRPr lang="en-US" sz="4000" b="1" u="sng" dirty="0"/>
          </a:p>
        </p:txBody>
      </p:sp>
    </p:spTree>
    <p:extLst>
      <p:ext uri="{BB962C8B-B14F-4D97-AF65-F5344CB8AC3E}">
        <p14:creationId xmlns:p14="http://schemas.microsoft.com/office/powerpoint/2010/main" val="464321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609600" y="1295400"/>
            <a:ext cx="8229600" cy="5867400"/>
          </a:xfrm>
        </p:spPr>
        <p:txBody>
          <a:bodyPr>
            <a:noAutofit/>
          </a:bodyPr>
          <a:lstStyle/>
          <a:p>
            <a:br>
              <a:rPr lang="en-US" sz="2800" dirty="0"/>
            </a:br>
            <a:br>
              <a:rPr lang="en-US" sz="2800" dirty="0"/>
            </a:br>
            <a:br>
              <a:rPr lang="en-US" sz="2800" dirty="0"/>
            </a:br>
            <a:br>
              <a:rPr lang="en-US" sz="2800" dirty="0"/>
            </a:br>
            <a:br>
              <a:rPr lang="en-US" sz="2800" dirty="0"/>
            </a:br>
            <a:br>
              <a:rPr lang="en-US" sz="2800" dirty="0"/>
            </a:br>
            <a:br>
              <a:rPr lang="en-US" sz="2800" dirty="0"/>
            </a:br>
            <a:r>
              <a:rPr lang="en-US" sz="2800" dirty="0"/>
              <a:t>                   </a:t>
            </a:r>
            <a:r>
              <a:rPr lang="en-US" sz="2800" dirty="0">
                <a:highlight>
                  <a:srgbClr val="FFFF00"/>
                </a:highlight>
              </a:rPr>
              <a:t>LIFE EXPECTANCY DECREASED:  </a:t>
            </a:r>
            <a:r>
              <a:rPr lang="en-US" sz="4000" dirty="0">
                <a:highlight>
                  <a:srgbClr val="00FF00"/>
                </a:highlight>
              </a:rPr>
              <a:t>9 years</a:t>
            </a:r>
            <a:br>
              <a:rPr lang="en-US" sz="2800" dirty="0">
                <a:highlight>
                  <a:srgbClr val="00FF00"/>
                </a:highlight>
              </a:rPr>
            </a:br>
            <a:br>
              <a:rPr lang="en-US" sz="2800" dirty="0"/>
            </a:br>
            <a:r>
              <a:rPr lang="en-US" sz="2400" dirty="0"/>
              <a:t>Moderate-to-Severe TBI: A Chronic Disease That Leads to Medical and Psychiatric Disorders, as Well as Dementia Barnes DE et al. Neurology 2015. Jun</a:t>
            </a:r>
            <a:br>
              <a:rPr lang="en-US" sz="2400" dirty="0"/>
            </a:br>
            <a:br>
              <a:rPr lang="en-US" sz="2400" dirty="0"/>
            </a:br>
            <a:br>
              <a:rPr lang="en-US" sz="2400" dirty="0"/>
            </a:br>
            <a:r>
              <a:rPr lang="en-US" sz="2400" dirty="0"/>
              <a:t>TBI is associated with higher prevalence of diabetes, hypertension, myocardial infarction, cerebrovascular disease, depression, and post-traumatic stress disorder.</a:t>
            </a:r>
            <a:br>
              <a:rPr lang="en-US" sz="2400" dirty="0"/>
            </a:br>
            <a:r>
              <a:rPr lang="en-US" sz="2400" dirty="0"/>
              <a:t>Regardless of type of TBI, more veterans with TBI developed </a:t>
            </a:r>
            <a:r>
              <a:rPr lang="en-US" sz="2400" dirty="0">
                <a:highlight>
                  <a:srgbClr val="FFFF00"/>
                </a:highlight>
              </a:rPr>
              <a:t>dementia than those without TBI, at an average of 2.1 years earlier.</a:t>
            </a:r>
            <a:br>
              <a:rPr lang="en-US" sz="2400" dirty="0">
                <a:highlight>
                  <a:srgbClr val="FFFF00"/>
                </a:highlight>
              </a:rPr>
            </a:br>
            <a:r>
              <a:rPr lang="en-US" sz="2400" dirty="0"/>
              <a:t>Among veterans without dementia, </a:t>
            </a:r>
            <a:r>
              <a:rPr lang="en-US" sz="2400" dirty="0">
                <a:highlight>
                  <a:srgbClr val="FFFF00"/>
                </a:highlight>
              </a:rPr>
              <a:t>those with TBI died 2.3 years earlier than those without.</a:t>
            </a:r>
            <a:br>
              <a:rPr lang="en-US" sz="2800" dirty="0">
                <a:highlight>
                  <a:srgbClr val="FFFF00"/>
                </a:highlight>
              </a:rPr>
            </a:br>
            <a:endParaRPr lang="en-US" sz="2800" dirty="0">
              <a:highlight>
                <a:srgbClr val="FFFF00"/>
              </a:highlight>
            </a:endParaRPr>
          </a:p>
        </p:txBody>
      </p:sp>
    </p:spTree>
    <p:extLst>
      <p:ext uri="{BB962C8B-B14F-4D97-AF65-F5344CB8AC3E}">
        <p14:creationId xmlns:p14="http://schemas.microsoft.com/office/powerpoint/2010/main" val="19402955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4400006"/>
            <a:ext cx="8610600" cy="3505200"/>
          </a:xfrm>
        </p:spPr>
        <p:txBody>
          <a:bodyPr>
            <a:normAutofit fontScale="47500" lnSpcReduction="20000"/>
          </a:bodyPr>
          <a:lstStyle/>
          <a:p>
            <a:pPr algn="ctr"/>
            <a:r>
              <a:rPr lang="en-US" sz="4100" dirty="0"/>
              <a:t>ALLIED Neurology and Interventional Pain Practice, PC </a:t>
            </a:r>
          </a:p>
          <a:p>
            <a:pPr lvl="1"/>
            <a:endParaRPr lang="en-US" sz="3700" dirty="0"/>
          </a:p>
          <a:p>
            <a:pPr lvl="1"/>
            <a:r>
              <a:rPr lang="en-US" sz="9800" b="1" dirty="0"/>
              <a:t>CENTER OF EXCELLENCE </a:t>
            </a:r>
          </a:p>
          <a:p>
            <a:pPr algn="ctr"/>
            <a:r>
              <a:rPr lang="en-US" sz="9800" dirty="0"/>
              <a:t>For Evaluation and Treatment of  </a:t>
            </a:r>
          </a:p>
          <a:p>
            <a:pPr algn="ctr"/>
            <a:r>
              <a:rPr lang="en-US" sz="9800" dirty="0"/>
              <a:t>TBI (Traumatic Brain Injury).</a:t>
            </a:r>
            <a:endParaRPr lang="en-US" sz="7400" dirty="0"/>
          </a:p>
          <a:p>
            <a:endParaRPr lang="en-US" dirty="0"/>
          </a:p>
          <a:p>
            <a:endParaRPr lang="en-US" dirty="0"/>
          </a:p>
          <a:p>
            <a:r>
              <a:rPr lang="en-US" dirty="0"/>
              <a:t> </a:t>
            </a:r>
          </a:p>
        </p:txBody>
      </p:sp>
      <p:sp>
        <p:nvSpPr>
          <p:cNvPr id="3" name="Title 2"/>
          <p:cNvSpPr>
            <a:spLocks noGrp="1"/>
          </p:cNvSpPr>
          <p:nvPr>
            <p:ph type="ctrTitle"/>
          </p:nvPr>
        </p:nvSpPr>
        <p:spPr>
          <a:xfrm>
            <a:off x="914400" y="2667000"/>
            <a:ext cx="7882614" cy="2057398"/>
          </a:xfrm>
        </p:spPr>
        <p:txBody>
          <a:bodyPr>
            <a:normAutofit/>
          </a:bodyPr>
          <a:lstStyle/>
          <a:p>
            <a:r>
              <a:rPr lang="en-US" b="1" i="1" u="sng"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76200" y="-2115095"/>
            <a:ext cx="2153195" cy="2153195"/>
          </a:xfrm>
          <a:prstGeom prst="rect">
            <a:avLst/>
          </a:prstGeom>
        </p:spPr>
      </p:pic>
      <p:pic>
        <p:nvPicPr>
          <p:cNvPr id="5" name="Picture 4">
            <a:extLst>
              <a:ext uri="{FF2B5EF4-FFF2-40B4-BE49-F238E27FC236}">
                <a16:creationId xmlns:a16="http://schemas.microsoft.com/office/drawing/2014/main" id="{B16D166B-8D0D-991D-83FB-7548DA52BEA4}"/>
              </a:ext>
            </a:extLst>
          </p:cNvPr>
          <p:cNvPicPr>
            <a:picLocks noChangeAspect="1"/>
          </p:cNvPicPr>
          <p:nvPr/>
        </p:nvPicPr>
        <p:blipFill>
          <a:blip r:embed="rId4"/>
          <a:stretch>
            <a:fillRect/>
          </a:stretch>
        </p:blipFill>
        <p:spPr>
          <a:xfrm>
            <a:off x="2743200" y="649014"/>
            <a:ext cx="3552606" cy="3322911"/>
          </a:xfrm>
          <a:prstGeom prst="rect">
            <a:avLst/>
          </a:prstGeom>
        </p:spPr>
      </p:pic>
    </p:spTree>
    <p:extLst>
      <p:ext uri="{BB962C8B-B14F-4D97-AF65-F5344CB8AC3E}">
        <p14:creationId xmlns:p14="http://schemas.microsoft.com/office/powerpoint/2010/main" val="1035633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4876800"/>
            <a:ext cx="8229600" cy="1219200"/>
          </a:xfrm>
        </p:spPr>
        <p:txBody>
          <a:bodyPr>
            <a:noAutofit/>
          </a:bodyPr>
          <a:lstStyle/>
          <a:p>
            <a:br>
              <a:rPr lang="en-US" sz="2800" dirty="0">
                <a:highlight>
                  <a:srgbClr val="FFFF00"/>
                </a:highlight>
              </a:rPr>
            </a:br>
            <a:endParaRPr lang="en-US" sz="2800" dirty="0">
              <a:highlight>
                <a:srgbClr val="FFFF00"/>
              </a:highlight>
            </a:endParaRPr>
          </a:p>
        </p:txBody>
      </p:sp>
      <p:sp>
        <p:nvSpPr>
          <p:cNvPr id="7" name="TextBox 6">
            <a:extLst>
              <a:ext uri="{FF2B5EF4-FFF2-40B4-BE49-F238E27FC236}">
                <a16:creationId xmlns:a16="http://schemas.microsoft.com/office/drawing/2014/main" id="{8DC0F44B-3DA7-43D9-B74B-489D30D588D1}"/>
              </a:ext>
            </a:extLst>
          </p:cNvPr>
          <p:cNvSpPr txBox="1"/>
          <p:nvPr/>
        </p:nvSpPr>
        <p:spPr>
          <a:xfrm>
            <a:off x="685800" y="2895600"/>
            <a:ext cx="8382000" cy="1754326"/>
          </a:xfrm>
          <a:prstGeom prst="rect">
            <a:avLst/>
          </a:prstGeom>
          <a:noFill/>
        </p:spPr>
        <p:txBody>
          <a:bodyPr wrap="square">
            <a:spAutoFit/>
          </a:bodyPr>
          <a:lstStyle/>
          <a:p>
            <a:r>
              <a:rPr lang="en-US" sz="3600" dirty="0"/>
              <a:t>TBI is a “chronic disease” with increase in psychiatric morbidity, medical morbidity, mortality and dementia.</a:t>
            </a:r>
          </a:p>
        </p:txBody>
      </p:sp>
    </p:spTree>
    <p:extLst>
      <p:ext uri="{BB962C8B-B14F-4D97-AF65-F5344CB8AC3E}">
        <p14:creationId xmlns:p14="http://schemas.microsoft.com/office/powerpoint/2010/main" val="8334856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381000" y="5334000"/>
            <a:ext cx="8229600" cy="1219200"/>
          </a:xfrm>
        </p:spPr>
        <p:txBody>
          <a:bodyPr>
            <a:noAutofit/>
          </a:bodyPr>
          <a:lstStyle/>
          <a:p>
            <a:r>
              <a:rPr lang="en-US" b="1" u="sng" dirty="0"/>
              <a:t>CONCUSSION</a:t>
            </a:r>
            <a:br>
              <a:rPr lang="en-US" sz="3200" dirty="0"/>
            </a:br>
            <a:br>
              <a:rPr lang="en-US" sz="3200" dirty="0"/>
            </a:br>
            <a:r>
              <a:rPr lang="en-US" sz="3200" dirty="0"/>
              <a:t>FINAL DIAGNOSIS:</a:t>
            </a:r>
            <a:br>
              <a:rPr lang="en-US" sz="3200" dirty="0"/>
            </a:br>
            <a:r>
              <a:rPr lang="en-US" sz="3200" dirty="0"/>
              <a:t>Head trauma injury resulting in concussion of the brain and post-concussion syndrome</a:t>
            </a:r>
            <a:br>
              <a:rPr lang="en-US" sz="3200" dirty="0"/>
            </a:br>
            <a:br>
              <a:rPr lang="en-US" sz="3200" dirty="0"/>
            </a:br>
            <a:endParaRPr lang="en-US" sz="3200" dirty="0"/>
          </a:p>
        </p:txBody>
      </p:sp>
    </p:spTree>
    <p:extLst>
      <p:ext uri="{BB962C8B-B14F-4D97-AF65-F5344CB8AC3E}">
        <p14:creationId xmlns:p14="http://schemas.microsoft.com/office/powerpoint/2010/main" val="18107019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r>
              <a:rPr lang="en-US" sz="3200" b="1" u="sng" dirty="0"/>
              <a:t>CONCUSSION</a:t>
            </a:r>
            <a:br>
              <a:rPr lang="en-US" sz="2600" dirty="0"/>
            </a:br>
            <a:br>
              <a:rPr lang="en-US" sz="2600" dirty="0"/>
            </a:br>
            <a:r>
              <a:rPr lang="en-US" sz="2600" dirty="0"/>
              <a:t>PERMANENCY:</a:t>
            </a:r>
            <a:br>
              <a:rPr lang="en-US" sz="2600" dirty="0"/>
            </a:br>
            <a:r>
              <a:rPr lang="en-US" sz="2600" dirty="0"/>
              <a:t>A concussion of the brain results in permanent and cumulative damage to the axons in the cerebrum and midbrain. This damage renders the brain liable to </a:t>
            </a:r>
            <a:r>
              <a:rPr lang="en-US" sz="2600" dirty="0">
                <a:highlight>
                  <a:srgbClr val="FFFF00"/>
                </a:highlight>
              </a:rPr>
              <a:t>devastating consequences in the event of future head trauma and the inevitable consequence of the aging process.</a:t>
            </a:r>
            <a:r>
              <a:rPr lang="en-US" sz="2600" dirty="0"/>
              <a:t> Having sustained a concussion, patient has an </a:t>
            </a:r>
            <a:r>
              <a:rPr lang="en-US" sz="2600" dirty="0">
                <a:highlight>
                  <a:srgbClr val="FFFF00"/>
                </a:highlight>
              </a:rPr>
              <a:t>increased likelihood of developing dementia and Parkinson’s disease as aging progresses. Patient’s life span is decreased.</a:t>
            </a:r>
          </a:p>
        </p:txBody>
      </p:sp>
    </p:spTree>
    <p:extLst>
      <p:ext uri="{BB962C8B-B14F-4D97-AF65-F5344CB8AC3E}">
        <p14:creationId xmlns:p14="http://schemas.microsoft.com/office/powerpoint/2010/main" val="2346475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r>
              <a:rPr lang="en-US" sz="4400" dirty="0"/>
              <a:t>THANK YOU, </a:t>
            </a:r>
            <a:br>
              <a:rPr lang="en-US" sz="4400" dirty="0"/>
            </a:br>
            <a:br>
              <a:rPr lang="en-US" sz="4400" dirty="0"/>
            </a:br>
            <a:r>
              <a:rPr lang="en-US" sz="4400" dirty="0"/>
              <a:t>DARIUSZ J. NASIEK, MD</a:t>
            </a:r>
            <a:br>
              <a:rPr lang="en-US" sz="4400" dirty="0"/>
            </a:br>
            <a:r>
              <a:rPr lang="en-US" sz="4400" dirty="0">
                <a:hlinkClick r:id="rId4"/>
              </a:rPr>
              <a:t>dnasiek@gmail.com</a:t>
            </a:r>
            <a:br>
              <a:rPr lang="en-US" sz="4400" dirty="0"/>
            </a:br>
            <a:r>
              <a:rPr lang="en-US" sz="4400" dirty="0"/>
              <a:t>cell:   646-431-8560</a:t>
            </a:r>
          </a:p>
        </p:txBody>
      </p:sp>
    </p:spTree>
    <p:extLst>
      <p:ext uri="{BB962C8B-B14F-4D97-AF65-F5344CB8AC3E}">
        <p14:creationId xmlns:p14="http://schemas.microsoft.com/office/powerpoint/2010/main" val="23265734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r>
              <a:rPr lang="en-US" sz="4400" dirty="0"/>
              <a:t>THANK YOU, </a:t>
            </a:r>
            <a:br>
              <a:rPr lang="en-US" sz="4400" dirty="0"/>
            </a:br>
            <a:br>
              <a:rPr lang="en-US" sz="4400" dirty="0"/>
            </a:br>
            <a:r>
              <a:rPr lang="en-US" sz="4400" dirty="0"/>
              <a:t>DARIUSZ J. NASIEK, MD</a:t>
            </a:r>
            <a:br>
              <a:rPr lang="en-US" sz="4400" dirty="0"/>
            </a:br>
            <a:r>
              <a:rPr lang="en-US" sz="4400" dirty="0">
                <a:hlinkClick r:id="rId4"/>
              </a:rPr>
              <a:t>dnasiek@gmail.com</a:t>
            </a:r>
            <a:br>
              <a:rPr lang="en-US" sz="4400" dirty="0"/>
            </a:br>
            <a:r>
              <a:rPr lang="en-US" sz="4400" dirty="0"/>
              <a:t>cell:   646-431-8560</a:t>
            </a:r>
          </a:p>
        </p:txBody>
      </p:sp>
    </p:spTree>
    <p:extLst>
      <p:ext uri="{BB962C8B-B14F-4D97-AF65-F5344CB8AC3E}">
        <p14:creationId xmlns:p14="http://schemas.microsoft.com/office/powerpoint/2010/main" val="3188361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D2F949-CFB1-CF05-581A-6D822C269746}"/>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16BC9B7F-A22D-5AFD-A962-15370604B09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DF265205-9498-650E-E5B3-E535490D2A89}"/>
              </a:ext>
            </a:extLst>
          </p:cNvPr>
          <p:cNvPicPr>
            <a:picLocks noChangeAspect="1"/>
          </p:cNvPicPr>
          <p:nvPr/>
        </p:nvPicPr>
        <p:blipFill>
          <a:blip r:embed="rId2"/>
          <a:stretch>
            <a:fillRect/>
          </a:stretch>
        </p:blipFill>
        <p:spPr>
          <a:xfrm>
            <a:off x="2666999" y="2209503"/>
            <a:ext cx="6215743" cy="4648497"/>
          </a:xfrm>
          <a:prstGeom prst="rect">
            <a:avLst/>
          </a:prstGeom>
        </p:spPr>
      </p:pic>
    </p:spTree>
    <p:extLst>
      <p:ext uri="{BB962C8B-B14F-4D97-AF65-F5344CB8AC3E}">
        <p14:creationId xmlns:p14="http://schemas.microsoft.com/office/powerpoint/2010/main" val="2529597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4876800"/>
            <a:ext cx="8229600" cy="1219200"/>
          </a:xfrm>
        </p:spPr>
        <p:txBody>
          <a:bodyPr>
            <a:noAutofit/>
          </a:bodyPr>
          <a:lstStyle/>
          <a:p>
            <a:br>
              <a:rPr lang="en-US" sz="2800" dirty="0">
                <a:highlight>
                  <a:srgbClr val="FFFF00"/>
                </a:highlight>
              </a:rPr>
            </a:br>
            <a:endParaRPr lang="en-US" sz="2800" dirty="0">
              <a:highlight>
                <a:srgbClr val="FFFF00"/>
              </a:highlight>
            </a:endParaRPr>
          </a:p>
        </p:txBody>
      </p:sp>
      <p:pic>
        <p:nvPicPr>
          <p:cNvPr id="2" name="Picture 1">
            <a:extLst>
              <a:ext uri="{FF2B5EF4-FFF2-40B4-BE49-F238E27FC236}">
                <a16:creationId xmlns:a16="http://schemas.microsoft.com/office/drawing/2014/main" id="{F937AD7C-69D5-0C84-5A4C-2E5EC41C8983}"/>
              </a:ext>
            </a:extLst>
          </p:cNvPr>
          <p:cNvPicPr>
            <a:picLocks noChangeAspect="1"/>
          </p:cNvPicPr>
          <p:nvPr/>
        </p:nvPicPr>
        <p:blipFill>
          <a:blip r:embed="rId3"/>
          <a:stretch>
            <a:fillRect/>
          </a:stretch>
        </p:blipFill>
        <p:spPr>
          <a:xfrm>
            <a:off x="1676400" y="1447800"/>
            <a:ext cx="7586135" cy="5333999"/>
          </a:xfrm>
          <a:prstGeom prst="rect">
            <a:avLst/>
          </a:prstGeom>
        </p:spPr>
      </p:pic>
    </p:spTree>
    <p:extLst>
      <p:ext uri="{BB962C8B-B14F-4D97-AF65-F5344CB8AC3E}">
        <p14:creationId xmlns:p14="http://schemas.microsoft.com/office/powerpoint/2010/main" val="3540703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0" y="4495800"/>
            <a:ext cx="8610600" cy="2057399"/>
          </a:xfrm>
        </p:spPr>
        <p:txBody>
          <a:bodyPr>
            <a:normAutofit fontScale="62500" lnSpcReduction="20000"/>
          </a:bodyPr>
          <a:lstStyle/>
          <a:p>
            <a:r>
              <a:rPr lang="en-US" sz="4100" dirty="0"/>
              <a:t>ALLIED Neurology and Interventional Pain Practice, PC </a:t>
            </a:r>
          </a:p>
          <a:p>
            <a:pPr lvl="1"/>
            <a:endParaRPr lang="en-US" sz="3700" dirty="0"/>
          </a:p>
          <a:p>
            <a:pPr lvl="1"/>
            <a:r>
              <a:rPr lang="en-US" sz="3700" dirty="0"/>
              <a:t>CENTER OF EXCELLENCE </a:t>
            </a:r>
          </a:p>
          <a:p>
            <a:r>
              <a:rPr lang="en-US" sz="4100" dirty="0"/>
              <a:t>For Evaluation and Treatment of TBI (Traumatic Brain Injury).</a:t>
            </a:r>
            <a:endParaRPr lang="en-US" dirty="0"/>
          </a:p>
          <a:p>
            <a:endParaRPr lang="en-US" dirty="0"/>
          </a:p>
          <a:p>
            <a:endParaRPr lang="en-US" dirty="0"/>
          </a:p>
          <a:p>
            <a:r>
              <a:rPr lang="en-US" dirty="0"/>
              <a:t> </a:t>
            </a:r>
          </a:p>
        </p:txBody>
      </p:sp>
      <p:sp>
        <p:nvSpPr>
          <p:cNvPr id="3" name="Title 2"/>
          <p:cNvSpPr>
            <a:spLocks noGrp="1"/>
          </p:cNvSpPr>
          <p:nvPr>
            <p:ph type="ctrTitle"/>
          </p:nvPr>
        </p:nvSpPr>
        <p:spPr>
          <a:xfrm>
            <a:off x="914400" y="2667000"/>
            <a:ext cx="7882614" cy="2057398"/>
          </a:xfrm>
        </p:spPr>
        <p:txBody>
          <a:bodyPr>
            <a:normAutofit/>
          </a:bodyPr>
          <a:lstStyle/>
          <a:p>
            <a:r>
              <a:rPr lang="en-US" b="1" i="1" u="sng" dirty="0"/>
              <a:t>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76200" y="-2115095"/>
            <a:ext cx="2153195" cy="2153195"/>
          </a:xfrm>
          <a:prstGeom prst="rect">
            <a:avLst/>
          </a:prstGeom>
        </p:spPr>
      </p:pic>
      <p:pic>
        <p:nvPicPr>
          <p:cNvPr id="5" name="Picture 4">
            <a:extLst>
              <a:ext uri="{FF2B5EF4-FFF2-40B4-BE49-F238E27FC236}">
                <a16:creationId xmlns:a16="http://schemas.microsoft.com/office/drawing/2014/main" id="{B16D166B-8D0D-991D-83FB-7548DA52BEA4}"/>
              </a:ext>
            </a:extLst>
          </p:cNvPr>
          <p:cNvPicPr>
            <a:picLocks noChangeAspect="1"/>
          </p:cNvPicPr>
          <p:nvPr/>
        </p:nvPicPr>
        <p:blipFill>
          <a:blip r:embed="rId4"/>
          <a:stretch>
            <a:fillRect/>
          </a:stretch>
        </p:blipFill>
        <p:spPr>
          <a:xfrm>
            <a:off x="2743200" y="649014"/>
            <a:ext cx="3552606" cy="3322911"/>
          </a:xfrm>
          <a:prstGeom prst="rect">
            <a:avLst/>
          </a:prstGeom>
        </p:spPr>
      </p:pic>
    </p:spTree>
    <p:extLst>
      <p:ext uri="{BB962C8B-B14F-4D97-AF65-F5344CB8AC3E}">
        <p14:creationId xmlns:p14="http://schemas.microsoft.com/office/powerpoint/2010/main" val="33887378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4876800"/>
            <a:ext cx="8229600" cy="1219200"/>
          </a:xfrm>
        </p:spPr>
        <p:txBody>
          <a:bodyPr>
            <a:noAutofit/>
          </a:bodyPr>
          <a:lstStyle/>
          <a:p>
            <a:br>
              <a:rPr lang="en-US" sz="2800" dirty="0">
                <a:highlight>
                  <a:srgbClr val="FFFF00"/>
                </a:highlight>
              </a:rPr>
            </a:br>
            <a:endParaRPr lang="en-US" sz="2800" dirty="0">
              <a:highlight>
                <a:srgbClr val="FFFF00"/>
              </a:highlight>
            </a:endParaRPr>
          </a:p>
        </p:txBody>
      </p:sp>
      <p:pic>
        <p:nvPicPr>
          <p:cNvPr id="2" name="Picture 1">
            <a:extLst>
              <a:ext uri="{FF2B5EF4-FFF2-40B4-BE49-F238E27FC236}">
                <a16:creationId xmlns:a16="http://schemas.microsoft.com/office/drawing/2014/main" id="{D2462130-70E8-4253-484D-58038C01840E}"/>
              </a:ext>
            </a:extLst>
          </p:cNvPr>
          <p:cNvPicPr>
            <a:picLocks noChangeAspect="1"/>
          </p:cNvPicPr>
          <p:nvPr/>
        </p:nvPicPr>
        <p:blipFill>
          <a:blip r:embed="rId3"/>
          <a:stretch>
            <a:fillRect/>
          </a:stretch>
        </p:blipFill>
        <p:spPr>
          <a:xfrm>
            <a:off x="1523736" y="1600200"/>
            <a:ext cx="7789598" cy="5029199"/>
          </a:xfrm>
          <a:prstGeom prst="rect">
            <a:avLst/>
          </a:prstGeom>
        </p:spPr>
      </p:pic>
    </p:spTree>
    <p:extLst>
      <p:ext uri="{BB962C8B-B14F-4D97-AF65-F5344CB8AC3E}">
        <p14:creationId xmlns:p14="http://schemas.microsoft.com/office/powerpoint/2010/main" val="41199306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4876800"/>
            <a:ext cx="8229600" cy="1219200"/>
          </a:xfrm>
        </p:spPr>
        <p:txBody>
          <a:bodyPr>
            <a:noAutofit/>
          </a:bodyPr>
          <a:lstStyle/>
          <a:p>
            <a:br>
              <a:rPr lang="en-US" sz="2800" dirty="0">
                <a:highlight>
                  <a:srgbClr val="FFFF00"/>
                </a:highlight>
              </a:rPr>
            </a:br>
            <a:endParaRPr lang="en-US" sz="2800" dirty="0">
              <a:highlight>
                <a:srgbClr val="FFFF00"/>
              </a:highlight>
            </a:endParaRPr>
          </a:p>
        </p:txBody>
      </p:sp>
      <p:pic>
        <p:nvPicPr>
          <p:cNvPr id="2" name="Picture 1">
            <a:extLst>
              <a:ext uri="{FF2B5EF4-FFF2-40B4-BE49-F238E27FC236}">
                <a16:creationId xmlns:a16="http://schemas.microsoft.com/office/drawing/2014/main" id="{BE1A8D1B-7A0B-9175-3879-F87974A2022C}"/>
              </a:ext>
            </a:extLst>
          </p:cNvPr>
          <p:cNvPicPr>
            <a:picLocks noChangeAspect="1"/>
          </p:cNvPicPr>
          <p:nvPr/>
        </p:nvPicPr>
        <p:blipFill>
          <a:blip r:embed="rId3"/>
          <a:stretch>
            <a:fillRect/>
          </a:stretch>
        </p:blipFill>
        <p:spPr>
          <a:xfrm>
            <a:off x="1523736" y="1558353"/>
            <a:ext cx="6248664" cy="4842447"/>
          </a:xfrm>
          <a:prstGeom prst="rect">
            <a:avLst/>
          </a:prstGeom>
        </p:spPr>
      </p:pic>
    </p:spTree>
    <p:extLst>
      <p:ext uri="{BB962C8B-B14F-4D97-AF65-F5344CB8AC3E}">
        <p14:creationId xmlns:p14="http://schemas.microsoft.com/office/powerpoint/2010/main" val="21421413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4876800"/>
            <a:ext cx="8229600" cy="1219200"/>
          </a:xfrm>
        </p:spPr>
        <p:txBody>
          <a:bodyPr>
            <a:noAutofit/>
          </a:bodyPr>
          <a:lstStyle/>
          <a:p>
            <a:br>
              <a:rPr lang="en-US" sz="2800" dirty="0">
                <a:highlight>
                  <a:srgbClr val="FFFF00"/>
                </a:highlight>
              </a:rPr>
            </a:br>
            <a:endParaRPr lang="en-US" sz="2800" dirty="0">
              <a:highlight>
                <a:srgbClr val="FFFF00"/>
              </a:highlight>
            </a:endParaRPr>
          </a:p>
        </p:txBody>
      </p:sp>
      <p:pic>
        <p:nvPicPr>
          <p:cNvPr id="2" name="Picture 1">
            <a:extLst>
              <a:ext uri="{FF2B5EF4-FFF2-40B4-BE49-F238E27FC236}">
                <a16:creationId xmlns:a16="http://schemas.microsoft.com/office/drawing/2014/main" id="{C97688BE-DD1F-9A4F-DC56-B8D453AD2BA3}"/>
              </a:ext>
            </a:extLst>
          </p:cNvPr>
          <p:cNvPicPr>
            <a:picLocks noChangeAspect="1"/>
          </p:cNvPicPr>
          <p:nvPr/>
        </p:nvPicPr>
        <p:blipFill>
          <a:blip r:embed="rId3"/>
          <a:stretch>
            <a:fillRect/>
          </a:stretch>
        </p:blipFill>
        <p:spPr>
          <a:xfrm>
            <a:off x="1523735" y="1524000"/>
            <a:ext cx="6325535" cy="5257799"/>
          </a:xfrm>
          <a:prstGeom prst="rect">
            <a:avLst/>
          </a:prstGeom>
        </p:spPr>
      </p:pic>
    </p:spTree>
    <p:extLst>
      <p:ext uri="{BB962C8B-B14F-4D97-AF65-F5344CB8AC3E}">
        <p14:creationId xmlns:p14="http://schemas.microsoft.com/office/powerpoint/2010/main" val="35487757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4876800"/>
            <a:ext cx="8229600" cy="1219200"/>
          </a:xfrm>
        </p:spPr>
        <p:txBody>
          <a:bodyPr>
            <a:noAutofit/>
          </a:bodyPr>
          <a:lstStyle/>
          <a:p>
            <a:br>
              <a:rPr lang="en-US" sz="2800" dirty="0">
                <a:highlight>
                  <a:srgbClr val="FFFF00"/>
                </a:highlight>
              </a:rPr>
            </a:br>
            <a:endParaRPr lang="en-US" sz="2800" dirty="0">
              <a:highlight>
                <a:srgbClr val="FFFF00"/>
              </a:highlight>
            </a:endParaRPr>
          </a:p>
        </p:txBody>
      </p:sp>
      <p:pic>
        <p:nvPicPr>
          <p:cNvPr id="2" name="Picture 1">
            <a:extLst>
              <a:ext uri="{FF2B5EF4-FFF2-40B4-BE49-F238E27FC236}">
                <a16:creationId xmlns:a16="http://schemas.microsoft.com/office/drawing/2014/main" id="{E578CBBB-7495-4287-C7C8-29F8231328CB}"/>
              </a:ext>
            </a:extLst>
          </p:cNvPr>
          <p:cNvPicPr>
            <a:picLocks noChangeAspect="1"/>
          </p:cNvPicPr>
          <p:nvPr/>
        </p:nvPicPr>
        <p:blipFill>
          <a:blip r:embed="rId3"/>
          <a:stretch>
            <a:fillRect/>
          </a:stretch>
        </p:blipFill>
        <p:spPr>
          <a:xfrm>
            <a:off x="1523736" y="1524000"/>
            <a:ext cx="6434930" cy="4800599"/>
          </a:xfrm>
          <a:prstGeom prst="rect">
            <a:avLst/>
          </a:prstGeom>
        </p:spPr>
      </p:pic>
    </p:spTree>
    <p:extLst>
      <p:ext uri="{BB962C8B-B14F-4D97-AF65-F5344CB8AC3E}">
        <p14:creationId xmlns:p14="http://schemas.microsoft.com/office/powerpoint/2010/main" val="743126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4876800"/>
            <a:ext cx="8229600" cy="1219200"/>
          </a:xfrm>
        </p:spPr>
        <p:txBody>
          <a:bodyPr>
            <a:noAutofit/>
          </a:bodyPr>
          <a:lstStyle/>
          <a:p>
            <a:br>
              <a:rPr lang="en-US" sz="2800" dirty="0">
                <a:highlight>
                  <a:srgbClr val="FFFF00"/>
                </a:highlight>
              </a:rPr>
            </a:br>
            <a:endParaRPr lang="en-US" sz="2800" dirty="0">
              <a:highlight>
                <a:srgbClr val="FFFF00"/>
              </a:highlight>
            </a:endParaRPr>
          </a:p>
        </p:txBody>
      </p:sp>
      <p:pic>
        <p:nvPicPr>
          <p:cNvPr id="2" name="Picture 1">
            <a:extLst>
              <a:ext uri="{FF2B5EF4-FFF2-40B4-BE49-F238E27FC236}">
                <a16:creationId xmlns:a16="http://schemas.microsoft.com/office/drawing/2014/main" id="{ADA9AC3E-993A-4B51-21E3-6FF4F399629B}"/>
              </a:ext>
            </a:extLst>
          </p:cNvPr>
          <p:cNvPicPr>
            <a:picLocks noChangeAspect="1"/>
          </p:cNvPicPr>
          <p:nvPr/>
        </p:nvPicPr>
        <p:blipFill>
          <a:blip r:embed="rId3"/>
          <a:stretch>
            <a:fillRect/>
          </a:stretch>
        </p:blipFill>
        <p:spPr>
          <a:xfrm>
            <a:off x="1523736" y="1447801"/>
            <a:ext cx="6443280" cy="4953000"/>
          </a:xfrm>
          <a:prstGeom prst="rect">
            <a:avLst/>
          </a:prstGeom>
        </p:spPr>
      </p:pic>
    </p:spTree>
    <p:extLst>
      <p:ext uri="{BB962C8B-B14F-4D97-AF65-F5344CB8AC3E}">
        <p14:creationId xmlns:p14="http://schemas.microsoft.com/office/powerpoint/2010/main" val="5196585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D2F949-CFB1-CF05-581A-6D822C269746}"/>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16BC9B7F-A22D-5AFD-A962-15370604B09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DF265205-9498-650E-E5B3-E535490D2A89}"/>
              </a:ext>
            </a:extLst>
          </p:cNvPr>
          <p:cNvPicPr>
            <a:picLocks noChangeAspect="1"/>
          </p:cNvPicPr>
          <p:nvPr/>
        </p:nvPicPr>
        <p:blipFill>
          <a:blip r:embed="rId2"/>
          <a:stretch>
            <a:fillRect/>
          </a:stretch>
        </p:blipFill>
        <p:spPr>
          <a:xfrm>
            <a:off x="2667000" y="2216129"/>
            <a:ext cx="6197996" cy="4648497"/>
          </a:xfrm>
          <a:prstGeom prst="rect">
            <a:avLst/>
          </a:prstGeom>
        </p:spPr>
      </p:pic>
      <p:grpSp>
        <p:nvGrpSpPr>
          <p:cNvPr id="7" name="Group 6">
            <a:extLst>
              <a:ext uri="{FF2B5EF4-FFF2-40B4-BE49-F238E27FC236}">
                <a16:creationId xmlns:a16="http://schemas.microsoft.com/office/drawing/2014/main" id="{AF851805-AE23-3B23-B6F0-19ED61BE6E6A}"/>
              </a:ext>
            </a:extLst>
          </p:cNvPr>
          <p:cNvGrpSpPr/>
          <p:nvPr/>
        </p:nvGrpSpPr>
        <p:grpSpPr>
          <a:xfrm>
            <a:off x="1775777" y="3227726"/>
            <a:ext cx="3006360" cy="2861280"/>
            <a:chOff x="1775777" y="3227726"/>
            <a:chExt cx="3006360" cy="286128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29D7D0B-CB34-1184-7F42-3A3959F0E748}"/>
                    </a:ext>
                  </a:extLst>
                </p14:cNvPr>
                <p14:cNvContentPartPr/>
                <p14:nvPr/>
              </p14:nvContentPartPr>
              <p14:xfrm>
                <a:off x="2517737" y="3402326"/>
                <a:ext cx="2264400" cy="2686680"/>
              </p14:xfrm>
            </p:contentPart>
          </mc:Choice>
          <mc:Fallback xmlns="">
            <p:pic>
              <p:nvPicPr>
                <p:cNvPr id="5" name="Ink 4">
                  <a:extLst>
                    <a:ext uri="{FF2B5EF4-FFF2-40B4-BE49-F238E27FC236}">
                      <a16:creationId xmlns:a16="http://schemas.microsoft.com/office/drawing/2014/main" id="{229D7D0B-CB34-1184-7F42-3A3959F0E748}"/>
                    </a:ext>
                  </a:extLst>
                </p:cNvPr>
                <p:cNvPicPr/>
                <p:nvPr/>
              </p:nvPicPr>
              <p:blipFill>
                <a:blip r:embed="rId4"/>
                <a:stretch>
                  <a:fillRect/>
                </a:stretch>
              </p:blipFill>
              <p:spPr>
                <a:xfrm>
                  <a:off x="2508737" y="3393326"/>
                  <a:ext cx="2282040" cy="2704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42B85DD-9B1E-9D1F-8612-8CFF5383C423}"/>
                    </a:ext>
                  </a:extLst>
                </p14:cNvPr>
                <p14:cNvContentPartPr/>
                <p14:nvPr/>
              </p14:nvContentPartPr>
              <p14:xfrm>
                <a:off x="1775777" y="3227726"/>
                <a:ext cx="1412280" cy="2716560"/>
              </p14:xfrm>
            </p:contentPart>
          </mc:Choice>
          <mc:Fallback xmlns="">
            <p:pic>
              <p:nvPicPr>
                <p:cNvPr id="6" name="Ink 5">
                  <a:extLst>
                    <a:ext uri="{FF2B5EF4-FFF2-40B4-BE49-F238E27FC236}">
                      <a16:creationId xmlns:a16="http://schemas.microsoft.com/office/drawing/2014/main" id="{E42B85DD-9B1E-9D1F-8612-8CFF5383C423}"/>
                    </a:ext>
                  </a:extLst>
                </p:cNvPr>
                <p:cNvPicPr/>
                <p:nvPr/>
              </p:nvPicPr>
              <p:blipFill>
                <a:blip r:embed="rId6"/>
                <a:stretch>
                  <a:fillRect/>
                </a:stretch>
              </p:blipFill>
              <p:spPr>
                <a:xfrm>
                  <a:off x="1767137" y="3218726"/>
                  <a:ext cx="1429920" cy="2734200"/>
                </a:xfrm>
                <a:prstGeom prst="rect">
                  <a:avLst/>
                </a:prstGeom>
              </p:spPr>
            </p:pic>
          </mc:Fallback>
        </mc:AlternateContent>
      </p:grpSp>
      <p:grpSp>
        <p:nvGrpSpPr>
          <p:cNvPr id="14" name="Group 13">
            <a:extLst>
              <a:ext uri="{FF2B5EF4-FFF2-40B4-BE49-F238E27FC236}">
                <a16:creationId xmlns:a16="http://schemas.microsoft.com/office/drawing/2014/main" id="{26FB763D-C65A-E275-963B-17028D9BE40E}"/>
              </a:ext>
            </a:extLst>
          </p:cNvPr>
          <p:cNvGrpSpPr/>
          <p:nvPr/>
        </p:nvGrpSpPr>
        <p:grpSpPr>
          <a:xfrm>
            <a:off x="3300737" y="1750286"/>
            <a:ext cx="1365120" cy="612720"/>
            <a:chOff x="3300737" y="1750286"/>
            <a:chExt cx="1365120" cy="612720"/>
          </a:xfrm>
        </p:grpSpPr>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EB8495F5-8D48-92DD-164B-DA2368A3DA29}"/>
                    </a:ext>
                  </a:extLst>
                </p14:cNvPr>
                <p14:cNvContentPartPr/>
                <p14:nvPr/>
              </p14:nvContentPartPr>
              <p14:xfrm>
                <a:off x="3300737" y="1776926"/>
                <a:ext cx="794160" cy="586080"/>
              </p14:xfrm>
            </p:contentPart>
          </mc:Choice>
          <mc:Fallback xmlns="">
            <p:pic>
              <p:nvPicPr>
                <p:cNvPr id="8" name="Ink 7">
                  <a:extLst>
                    <a:ext uri="{FF2B5EF4-FFF2-40B4-BE49-F238E27FC236}">
                      <a16:creationId xmlns:a16="http://schemas.microsoft.com/office/drawing/2014/main" id="{EB8495F5-8D48-92DD-164B-DA2368A3DA29}"/>
                    </a:ext>
                  </a:extLst>
                </p:cNvPr>
                <p:cNvPicPr/>
                <p:nvPr/>
              </p:nvPicPr>
              <p:blipFill>
                <a:blip r:embed="rId8"/>
                <a:stretch>
                  <a:fillRect/>
                </a:stretch>
              </p:blipFill>
              <p:spPr>
                <a:xfrm>
                  <a:off x="3291737" y="1768286"/>
                  <a:ext cx="81180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26D991D5-09F0-A63F-0EB3-F503D7E2BE8A}"/>
                    </a:ext>
                  </a:extLst>
                </p14:cNvPr>
                <p14:cNvContentPartPr/>
                <p14:nvPr/>
              </p14:nvContentPartPr>
              <p14:xfrm>
                <a:off x="4370657" y="1776566"/>
                <a:ext cx="262800" cy="523800"/>
              </p14:xfrm>
            </p:contentPart>
          </mc:Choice>
          <mc:Fallback xmlns="">
            <p:pic>
              <p:nvPicPr>
                <p:cNvPr id="9" name="Ink 8">
                  <a:extLst>
                    <a:ext uri="{FF2B5EF4-FFF2-40B4-BE49-F238E27FC236}">
                      <a16:creationId xmlns:a16="http://schemas.microsoft.com/office/drawing/2014/main" id="{26D991D5-09F0-A63F-0EB3-F503D7E2BE8A}"/>
                    </a:ext>
                  </a:extLst>
                </p:cNvPr>
                <p:cNvPicPr/>
                <p:nvPr/>
              </p:nvPicPr>
              <p:blipFill>
                <a:blip r:embed="rId10"/>
                <a:stretch>
                  <a:fillRect/>
                </a:stretch>
              </p:blipFill>
              <p:spPr>
                <a:xfrm>
                  <a:off x="4361657" y="1767566"/>
                  <a:ext cx="28044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4E92D32B-D940-0CD9-5031-027A81295CCD}"/>
                    </a:ext>
                  </a:extLst>
                </p14:cNvPr>
                <p14:cNvContentPartPr/>
                <p14:nvPr/>
              </p14:nvContentPartPr>
              <p14:xfrm>
                <a:off x="4388657" y="1750286"/>
                <a:ext cx="277200" cy="87480"/>
              </p14:xfrm>
            </p:contentPart>
          </mc:Choice>
          <mc:Fallback xmlns="">
            <p:pic>
              <p:nvPicPr>
                <p:cNvPr id="11" name="Ink 10">
                  <a:extLst>
                    <a:ext uri="{FF2B5EF4-FFF2-40B4-BE49-F238E27FC236}">
                      <a16:creationId xmlns:a16="http://schemas.microsoft.com/office/drawing/2014/main" id="{4E92D32B-D940-0CD9-5031-027A81295CCD}"/>
                    </a:ext>
                  </a:extLst>
                </p:cNvPr>
                <p:cNvPicPr/>
                <p:nvPr/>
              </p:nvPicPr>
              <p:blipFill>
                <a:blip r:embed="rId12"/>
                <a:stretch>
                  <a:fillRect/>
                </a:stretch>
              </p:blipFill>
              <p:spPr>
                <a:xfrm>
                  <a:off x="4380017" y="1741286"/>
                  <a:ext cx="29484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D8D0064B-D95C-6E6F-8D4A-1FAC6B35F5E0}"/>
                    </a:ext>
                  </a:extLst>
                </p14:cNvPr>
                <p14:cNvContentPartPr/>
                <p14:nvPr/>
              </p14:nvContentPartPr>
              <p14:xfrm>
                <a:off x="4431497" y="2010566"/>
                <a:ext cx="201960" cy="105840"/>
              </p14:xfrm>
            </p:contentPart>
          </mc:Choice>
          <mc:Fallback xmlns="">
            <p:pic>
              <p:nvPicPr>
                <p:cNvPr id="13" name="Ink 12">
                  <a:extLst>
                    <a:ext uri="{FF2B5EF4-FFF2-40B4-BE49-F238E27FC236}">
                      <a16:creationId xmlns:a16="http://schemas.microsoft.com/office/drawing/2014/main" id="{D8D0064B-D95C-6E6F-8D4A-1FAC6B35F5E0}"/>
                    </a:ext>
                  </a:extLst>
                </p:cNvPr>
                <p:cNvPicPr/>
                <p:nvPr/>
              </p:nvPicPr>
              <p:blipFill>
                <a:blip r:embed="rId14"/>
                <a:stretch>
                  <a:fillRect/>
                </a:stretch>
              </p:blipFill>
              <p:spPr>
                <a:xfrm>
                  <a:off x="4422857" y="2001926"/>
                  <a:ext cx="219600" cy="123480"/>
                </a:xfrm>
                <a:prstGeom prst="rect">
                  <a:avLst/>
                </a:prstGeom>
              </p:spPr>
            </p:pic>
          </mc:Fallback>
        </mc:AlternateContent>
      </p:grpSp>
      <p:grpSp>
        <p:nvGrpSpPr>
          <p:cNvPr id="17" name="Group 16">
            <a:extLst>
              <a:ext uri="{FF2B5EF4-FFF2-40B4-BE49-F238E27FC236}">
                <a16:creationId xmlns:a16="http://schemas.microsoft.com/office/drawing/2014/main" id="{73F06E97-8F0F-1A11-C9CC-5751C24779A8}"/>
              </a:ext>
            </a:extLst>
          </p:cNvPr>
          <p:cNvGrpSpPr/>
          <p:nvPr/>
        </p:nvGrpSpPr>
        <p:grpSpPr>
          <a:xfrm>
            <a:off x="5536697" y="1834886"/>
            <a:ext cx="751680" cy="660240"/>
            <a:chOff x="5536697" y="1834886"/>
            <a:chExt cx="751680" cy="660240"/>
          </a:xfrm>
        </p:grpSpPr>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B28C140F-5C12-3F91-4E7B-DE44B1C50C2C}"/>
                    </a:ext>
                  </a:extLst>
                </p14:cNvPr>
                <p14:cNvContentPartPr/>
                <p14:nvPr/>
              </p14:nvContentPartPr>
              <p14:xfrm>
                <a:off x="5536697" y="1871966"/>
                <a:ext cx="491040" cy="623160"/>
              </p14:xfrm>
            </p:contentPart>
          </mc:Choice>
          <mc:Fallback xmlns="">
            <p:pic>
              <p:nvPicPr>
                <p:cNvPr id="15" name="Ink 14">
                  <a:extLst>
                    <a:ext uri="{FF2B5EF4-FFF2-40B4-BE49-F238E27FC236}">
                      <a16:creationId xmlns:a16="http://schemas.microsoft.com/office/drawing/2014/main" id="{B28C140F-5C12-3F91-4E7B-DE44B1C50C2C}"/>
                    </a:ext>
                  </a:extLst>
                </p:cNvPr>
                <p:cNvPicPr/>
                <p:nvPr/>
              </p:nvPicPr>
              <p:blipFill>
                <a:blip r:embed="rId16"/>
                <a:stretch>
                  <a:fillRect/>
                </a:stretch>
              </p:blipFill>
              <p:spPr>
                <a:xfrm>
                  <a:off x="5528057" y="1862966"/>
                  <a:ext cx="50868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05825D78-CDCC-BE7A-57D1-AE3100D70EA0}"/>
                    </a:ext>
                  </a:extLst>
                </p14:cNvPr>
                <p14:cNvContentPartPr/>
                <p14:nvPr/>
              </p14:nvContentPartPr>
              <p14:xfrm>
                <a:off x="6060857" y="1834886"/>
                <a:ext cx="227520" cy="510480"/>
              </p14:xfrm>
            </p:contentPart>
          </mc:Choice>
          <mc:Fallback xmlns="">
            <p:pic>
              <p:nvPicPr>
                <p:cNvPr id="16" name="Ink 15">
                  <a:extLst>
                    <a:ext uri="{FF2B5EF4-FFF2-40B4-BE49-F238E27FC236}">
                      <a16:creationId xmlns:a16="http://schemas.microsoft.com/office/drawing/2014/main" id="{05825D78-CDCC-BE7A-57D1-AE3100D70EA0}"/>
                    </a:ext>
                  </a:extLst>
                </p:cNvPr>
                <p:cNvPicPr/>
                <p:nvPr/>
              </p:nvPicPr>
              <p:blipFill>
                <a:blip r:embed="rId18"/>
                <a:stretch>
                  <a:fillRect/>
                </a:stretch>
              </p:blipFill>
              <p:spPr>
                <a:xfrm>
                  <a:off x="6051857" y="1826246"/>
                  <a:ext cx="245160" cy="528120"/>
                </a:xfrm>
                <a:prstGeom prst="rect">
                  <a:avLst/>
                </a:prstGeom>
              </p:spPr>
            </p:pic>
          </mc:Fallback>
        </mc:AlternateContent>
      </p:grpSp>
      <p:grpSp>
        <p:nvGrpSpPr>
          <p:cNvPr id="20" name="Group 19">
            <a:extLst>
              <a:ext uri="{FF2B5EF4-FFF2-40B4-BE49-F238E27FC236}">
                <a16:creationId xmlns:a16="http://schemas.microsoft.com/office/drawing/2014/main" id="{A120EEA1-C177-EEBC-D730-BA004BF32676}"/>
              </a:ext>
            </a:extLst>
          </p:cNvPr>
          <p:cNvGrpSpPr/>
          <p:nvPr/>
        </p:nvGrpSpPr>
        <p:grpSpPr>
          <a:xfrm>
            <a:off x="6418337" y="1889606"/>
            <a:ext cx="339480" cy="477000"/>
            <a:chOff x="6418337" y="1889606"/>
            <a:chExt cx="339480" cy="477000"/>
          </a:xfrm>
        </p:grpSpPr>
        <mc:AlternateContent xmlns:mc="http://schemas.openxmlformats.org/markup-compatibility/2006" xmlns:p14="http://schemas.microsoft.com/office/powerpoint/2010/main">
          <mc:Choice Requires="p14">
            <p:contentPart p14:bwMode="auto" r:id="rId19">
              <p14:nvContentPartPr>
                <p14:cNvPr id="18" name="Ink 17">
                  <a:extLst>
                    <a:ext uri="{FF2B5EF4-FFF2-40B4-BE49-F238E27FC236}">
                      <a16:creationId xmlns:a16="http://schemas.microsoft.com/office/drawing/2014/main" id="{3634CCB1-894F-A3CD-831D-8CD07336679D}"/>
                    </a:ext>
                  </a:extLst>
                </p14:cNvPr>
                <p14:cNvContentPartPr/>
                <p14:nvPr/>
              </p14:nvContentPartPr>
              <p14:xfrm>
                <a:off x="6418337" y="1889606"/>
                <a:ext cx="336600" cy="477000"/>
              </p14:xfrm>
            </p:contentPart>
          </mc:Choice>
          <mc:Fallback xmlns="">
            <p:pic>
              <p:nvPicPr>
                <p:cNvPr id="18" name="Ink 17">
                  <a:extLst>
                    <a:ext uri="{FF2B5EF4-FFF2-40B4-BE49-F238E27FC236}">
                      <a16:creationId xmlns:a16="http://schemas.microsoft.com/office/drawing/2014/main" id="{3634CCB1-894F-A3CD-831D-8CD07336679D}"/>
                    </a:ext>
                  </a:extLst>
                </p:cNvPr>
                <p:cNvPicPr/>
                <p:nvPr/>
              </p:nvPicPr>
              <p:blipFill>
                <a:blip r:embed="rId20"/>
                <a:stretch>
                  <a:fillRect/>
                </a:stretch>
              </p:blipFill>
              <p:spPr>
                <a:xfrm>
                  <a:off x="6409697" y="1880966"/>
                  <a:ext cx="35424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30002F2D-B3FC-3003-A559-D8CE74720753}"/>
                    </a:ext>
                  </a:extLst>
                </p14:cNvPr>
                <p14:cNvContentPartPr/>
                <p14:nvPr/>
              </p14:nvContentPartPr>
              <p14:xfrm>
                <a:off x="6757457" y="1924526"/>
                <a:ext cx="360" cy="360"/>
              </p14:xfrm>
            </p:contentPart>
          </mc:Choice>
          <mc:Fallback xmlns="">
            <p:pic>
              <p:nvPicPr>
                <p:cNvPr id="19" name="Ink 18">
                  <a:extLst>
                    <a:ext uri="{FF2B5EF4-FFF2-40B4-BE49-F238E27FC236}">
                      <a16:creationId xmlns:a16="http://schemas.microsoft.com/office/drawing/2014/main" id="{30002F2D-B3FC-3003-A559-D8CE74720753}"/>
                    </a:ext>
                  </a:extLst>
                </p:cNvPr>
                <p:cNvPicPr/>
                <p:nvPr/>
              </p:nvPicPr>
              <p:blipFill>
                <a:blip r:embed="rId22"/>
                <a:stretch>
                  <a:fillRect/>
                </a:stretch>
              </p:blipFill>
              <p:spPr>
                <a:xfrm>
                  <a:off x="6748457" y="1915886"/>
                  <a:ext cx="18000" cy="18000"/>
                </a:xfrm>
                <a:prstGeom prst="rect">
                  <a:avLst/>
                </a:prstGeom>
              </p:spPr>
            </p:pic>
          </mc:Fallback>
        </mc:AlternateContent>
      </p:grpSp>
      <p:grpSp>
        <p:nvGrpSpPr>
          <p:cNvPr id="23" name="Group 22">
            <a:extLst>
              <a:ext uri="{FF2B5EF4-FFF2-40B4-BE49-F238E27FC236}">
                <a16:creationId xmlns:a16="http://schemas.microsoft.com/office/drawing/2014/main" id="{E7EC7EA7-AFE8-4F71-7DEF-68FD5EDCF2ED}"/>
              </a:ext>
            </a:extLst>
          </p:cNvPr>
          <p:cNvGrpSpPr/>
          <p:nvPr/>
        </p:nvGrpSpPr>
        <p:grpSpPr>
          <a:xfrm>
            <a:off x="7096217" y="1898246"/>
            <a:ext cx="217800" cy="586440"/>
            <a:chOff x="7096217" y="1898246"/>
            <a:chExt cx="217800" cy="586440"/>
          </a:xfrm>
        </p:grpSpPr>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id="{3397C911-4C66-C84B-688D-FF607C4E6FBD}"/>
                    </a:ext>
                  </a:extLst>
                </p14:cNvPr>
                <p14:cNvContentPartPr/>
                <p14:nvPr/>
              </p14:nvContentPartPr>
              <p14:xfrm>
                <a:off x="7096217" y="1898246"/>
                <a:ext cx="158400" cy="586440"/>
              </p14:xfrm>
            </p:contentPart>
          </mc:Choice>
          <mc:Fallback xmlns="">
            <p:pic>
              <p:nvPicPr>
                <p:cNvPr id="21" name="Ink 20">
                  <a:extLst>
                    <a:ext uri="{FF2B5EF4-FFF2-40B4-BE49-F238E27FC236}">
                      <a16:creationId xmlns:a16="http://schemas.microsoft.com/office/drawing/2014/main" id="{3397C911-4C66-C84B-688D-FF607C4E6FBD}"/>
                    </a:ext>
                  </a:extLst>
                </p:cNvPr>
                <p:cNvPicPr/>
                <p:nvPr/>
              </p:nvPicPr>
              <p:blipFill>
                <a:blip r:embed="rId24"/>
                <a:stretch>
                  <a:fillRect/>
                </a:stretch>
              </p:blipFill>
              <p:spPr>
                <a:xfrm>
                  <a:off x="7087217" y="1889606"/>
                  <a:ext cx="176040" cy="604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2" name="Ink 21">
                  <a:extLst>
                    <a:ext uri="{FF2B5EF4-FFF2-40B4-BE49-F238E27FC236}">
                      <a16:creationId xmlns:a16="http://schemas.microsoft.com/office/drawing/2014/main" id="{FB76E844-5F19-B32F-8E7A-F4C390F326FA}"/>
                    </a:ext>
                  </a:extLst>
                </p14:cNvPr>
                <p14:cNvContentPartPr/>
                <p14:nvPr/>
              </p14:nvContentPartPr>
              <p14:xfrm>
                <a:off x="7141217" y="1906886"/>
                <a:ext cx="172800" cy="360"/>
              </p14:xfrm>
            </p:contentPart>
          </mc:Choice>
          <mc:Fallback xmlns="">
            <p:pic>
              <p:nvPicPr>
                <p:cNvPr id="22" name="Ink 21">
                  <a:extLst>
                    <a:ext uri="{FF2B5EF4-FFF2-40B4-BE49-F238E27FC236}">
                      <a16:creationId xmlns:a16="http://schemas.microsoft.com/office/drawing/2014/main" id="{FB76E844-5F19-B32F-8E7A-F4C390F326FA}"/>
                    </a:ext>
                  </a:extLst>
                </p:cNvPr>
                <p:cNvPicPr/>
                <p:nvPr/>
              </p:nvPicPr>
              <p:blipFill>
                <a:blip r:embed="rId26"/>
                <a:stretch>
                  <a:fillRect/>
                </a:stretch>
              </p:blipFill>
              <p:spPr>
                <a:xfrm>
                  <a:off x="7132217" y="1897886"/>
                  <a:ext cx="19044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9DDB657E-156E-F66E-B918-735C6C698044}"/>
                  </a:ext>
                </a:extLst>
              </p14:cNvPr>
              <p14:cNvContentPartPr/>
              <p14:nvPr/>
            </p14:nvContentPartPr>
            <p14:xfrm>
              <a:off x="7071377" y="2246366"/>
              <a:ext cx="261720" cy="360"/>
            </p14:xfrm>
          </p:contentPart>
        </mc:Choice>
        <mc:Fallback xmlns="">
          <p:pic>
            <p:nvPicPr>
              <p:cNvPr id="24" name="Ink 23">
                <a:extLst>
                  <a:ext uri="{FF2B5EF4-FFF2-40B4-BE49-F238E27FC236}">
                    <a16:creationId xmlns:a16="http://schemas.microsoft.com/office/drawing/2014/main" id="{9DDB657E-156E-F66E-B918-735C6C698044}"/>
                  </a:ext>
                </a:extLst>
              </p:cNvPr>
              <p:cNvPicPr/>
              <p:nvPr/>
            </p:nvPicPr>
            <p:blipFill>
              <a:blip r:embed="rId28"/>
              <a:stretch>
                <a:fillRect/>
              </a:stretch>
            </p:blipFill>
            <p:spPr>
              <a:xfrm>
                <a:off x="7062737" y="2237726"/>
                <a:ext cx="279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5A74E165-4941-B9C5-CE6C-1FC5E123E2A7}"/>
                  </a:ext>
                </a:extLst>
              </p14:cNvPr>
              <p14:cNvContentPartPr/>
              <p14:nvPr/>
            </p14:nvContentPartPr>
            <p14:xfrm>
              <a:off x="5381537" y="4885526"/>
              <a:ext cx="382320" cy="393840"/>
            </p14:xfrm>
          </p:contentPart>
        </mc:Choice>
        <mc:Fallback xmlns="">
          <p:pic>
            <p:nvPicPr>
              <p:cNvPr id="25" name="Ink 24">
                <a:extLst>
                  <a:ext uri="{FF2B5EF4-FFF2-40B4-BE49-F238E27FC236}">
                    <a16:creationId xmlns:a16="http://schemas.microsoft.com/office/drawing/2014/main" id="{5A74E165-4941-B9C5-CE6C-1FC5E123E2A7}"/>
                  </a:ext>
                </a:extLst>
              </p:cNvPr>
              <p:cNvPicPr/>
              <p:nvPr/>
            </p:nvPicPr>
            <p:blipFill>
              <a:blip r:embed="rId30"/>
              <a:stretch>
                <a:fillRect/>
              </a:stretch>
            </p:blipFill>
            <p:spPr>
              <a:xfrm>
                <a:off x="5372537" y="4876886"/>
                <a:ext cx="39996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6" name="Ink 25">
                <a:extLst>
                  <a:ext uri="{FF2B5EF4-FFF2-40B4-BE49-F238E27FC236}">
                    <a16:creationId xmlns:a16="http://schemas.microsoft.com/office/drawing/2014/main" id="{1818D401-62E0-0B93-5BD5-D0B7944E17AC}"/>
                  </a:ext>
                </a:extLst>
              </p14:cNvPr>
              <p14:cNvContentPartPr/>
              <p14:nvPr/>
            </p14:nvContentPartPr>
            <p14:xfrm>
              <a:off x="5701577" y="4876166"/>
              <a:ext cx="507960" cy="914040"/>
            </p14:xfrm>
          </p:contentPart>
        </mc:Choice>
        <mc:Fallback xmlns="">
          <p:pic>
            <p:nvPicPr>
              <p:cNvPr id="26" name="Ink 25">
                <a:extLst>
                  <a:ext uri="{FF2B5EF4-FFF2-40B4-BE49-F238E27FC236}">
                    <a16:creationId xmlns:a16="http://schemas.microsoft.com/office/drawing/2014/main" id="{1818D401-62E0-0B93-5BD5-D0B7944E17AC}"/>
                  </a:ext>
                </a:extLst>
              </p:cNvPr>
              <p:cNvPicPr/>
              <p:nvPr/>
            </p:nvPicPr>
            <p:blipFill>
              <a:blip r:embed="rId32"/>
              <a:stretch>
                <a:fillRect/>
              </a:stretch>
            </p:blipFill>
            <p:spPr>
              <a:xfrm>
                <a:off x="5692577" y="4867526"/>
                <a:ext cx="525600" cy="9316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7" name="Ink 26">
                <a:extLst>
                  <a:ext uri="{FF2B5EF4-FFF2-40B4-BE49-F238E27FC236}">
                    <a16:creationId xmlns:a16="http://schemas.microsoft.com/office/drawing/2014/main" id="{CED831CA-CB89-0245-E606-91099722322F}"/>
                  </a:ext>
                </a:extLst>
              </p14:cNvPr>
              <p14:cNvContentPartPr/>
              <p14:nvPr/>
            </p14:nvContentPartPr>
            <p14:xfrm>
              <a:off x="6087137" y="5021966"/>
              <a:ext cx="464400" cy="535680"/>
            </p14:xfrm>
          </p:contentPart>
        </mc:Choice>
        <mc:Fallback xmlns="">
          <p:pic>
            <p:nvPicPr>
              <p:cNvPr id="27" name="Ink 26">
                <a:extLst>
                  <a:ext uri="{FF2B5EF4-FFF2-40B4-BE49-F238E27FC236}">
                    <a16:creationId xmlns:a16="http://schemas.microsoft.com/office/drawing/2014/main" id="{CED831CA-CB89-0245-E606-91099722322F}"/>
                  </a:ext>
                </a:extLst>
              </p:cNvPr>
              <p:cNvPicPr/>
              <p:nvPr/>
            </p:nvPicPr>
            <p:blipFill>
              <a:blip r:embed="rId34"/>
              <a:stretch>
                <a:fillRect/>
              </a:stretch>
            </p:blipFill>
            <p:spPr>
              <a:xfrm>
                <a:off x="6078497" y="5013326"/>
                <a:ext cx="482040" cy="553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Ink 27">
                <a:extLst>
                  <a:ext uri="{FF2B5EF4-FFF2-40B4-BE49-F238E27FC236}">
                    <a16:creationId xmlns:a16="http://schemas.microsoft.com/office/drawing/2014/main" id="{7525333B-6951-240E-8DA5-D3C98D1593C7}"/>
                  </a:ext>
                </a:extLst>
              </p14:cNvPr>
              <p14:cNvContentPartPr/>
              <p14:nvPr/>
            </p14:nvContentPartPr>
            <p14:xfrm>
              <a:off x="6696617" y="5068046"/>
              <a:ext cx="428400" cy="428040"/>
            </p14:xfrm>
          </p:contentPart>
        </mc:Choice>
        <mc:Fallback xmlns="">
          <p:pic>
            <p:nvPicPr>
              <p:cNvPr id="28" name="Ink 27">
                <a:extLst>
                  <a:ext uri="{FF2B5EF4-FFF2-40B4-BE49-F238E27FC236}">
                    <a16:creationId xmlns:a16="http://schemas.microsoft.com/office/drawing/2014/main" id="{7525333B-6951-240E-8DA5-D3C98D1593C7}"/>
                  </a:ext>
                </a:extLst>
              </p:cNvPr>
              <p:cNvPicPr/>
              <p:nvPr/>
            </p:nvPicPr>
            <p:blipFill>
              <a:blip r:embed="rId36"/>
              <a:stretch>
                <a:fillRect/>
              </a:stretch>
            </p:blipFill>
            <p:spPr>
              <a:xfrm>
                <a:off x="6687617" y="5059046"/>
                <a:ext cx="446040" cy="445680"/>
              </a:xfrm>
              <a:prstGeom prst="rect">
                <a:avLst/>
              </a:prstGeom>
            </p:spPr>
          </p:pic>
        </mc:Fallback>
      </mc:AlternateContent>
      <p:grpSp>
        <p:nvGrpSpPr>
          <p:cNvPr id="39" name="Group 38">
            <a:extLst>
              <a:ext uri="{FF2B5EF4-FFF2-40B4-BE49-F238E27FC236}">
                <a16:creationId xmlns:a16="http://schemas.microsoft.com/office/drawing/2014/main" id="{4E138D57-570D-D707-9665-4DBEB5B928D7}"/>
              </a:ext>
            </a:extLst>
          </p:cNvPr>
          <p:cNvGrpSpPr/>
          <p:nvPr/>
        </p:nvGrpSpPr>
        <p:grpSpPr>
          <a:xfrm>
            <a:off x="1662017" y="209126"/>
            <a:ext cx="3324240" cy="1036165"/>
            <a:chOff x="1662017" y="209126"/>
            <a:chExt cx="3324240" cy="1036165"/>
          </a:xfrm>
        </p:grpSpPr>
        <mc:AlternateContent xmlns:mc="http://schemas.openxmlformats.org/markup-compatibility/2006" xmlns:p14="http://schemas.microsoft.com/office/powerpoint/2010/main">
          <mc:Choice Requires="p14">
            <p:contentPart p14:bwMode="auto" r:id="rId37">
              <p14:nvContentPartPr>
                <p14:cNvPr id="29" name="Ink 28">
                  <a:extLst>
                    <a:ext uri="{FF2B5EF4-FFF2-40B4-BE49-F238E27FC236}">
                      <a16:creationId xmlns:a16="http://schemas.microsoft.com/office/drawing/2014/main" id="{F862B90B-4EFD-AF60-AD29-AA2E7F6783E4}"/>
                    </a:ext>
                  </a:extLst>
                </p14:cNvPr>
                <p14:cNvContentPartPr/>
                <p14:nvPr/>
              </p14:nvContentPartPr>
              <p14:xfrm>
                <a:off x="1662017" y="209126"/>
                <a:ext cx="1028880" cy="952920"/>
              </p14:xfrm>
            </p:contentPart>
          </mc:Choice>
          <mc:Fallback xmlns="">
            <p:pic>
              <p:nvPicPr>
                <p:cNvPr id="29" name="Ink 28">
                  <a:extLst>
                    <a:ext uri="{FF2B5EF4-FFF2-40B4-BE49-F238E27FC236}">
                      <a16:creationId xmlns:a16="http://schemas.microsoft.com/office/drawing/2014/main" id="{F862B90B-4EFD-AF60-AD29-AA2E7F6783E4}"/>
                    </a:ext>
                  </a:extLst>
                </p:cNvPr>
                <p:cNvPicPr/>
                <p:nvPr/>
              </p:nvPicPr>
              <p:blipFill>
                <a:blip r:embed="rId38"/>
                <a:stretch>
                  <a:fillRect/>
                </a:stretch>
              </p:blipFill>
              <p:spPr>
                <a:xfrm>
                  <a:off x="1653017" y="200126"/>
                  <a:ext cx="1046520" cy="970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0" name="Ink 29">
                  <a:extLst>
                    <a:ext uri="{FF2B5EF4-FFF2-40B4-BE49-F238E27FC236}">
                      <a16:creationId xmlns:a16="http://schemas.microsoft.com/office/drawing/2014/main" id="{F2FE6573-6F60-4CEA-4B23-0AF8FAE09CDB}"/>
                    </a:ext>
                  </a:extLst>
                </p14:cNvPr>
                <p14:cNvContentPartPr/>
                <p14:nvPr/>
              </p14:nvContentPartPr>
              <p14:xfrm>
                <a:off x="2517737" y="365451"/>
                <a:ext cx="530640" cy="879840"/>
              </p14:xfrm>
            </p:contentPart>
          </mc:Choice>
          <mc:Fallback xmlns="">
            <p:pic>
              <p:nvPicPr>
                <p:cNvPr id="30" name="Ink 29">
                  <a:extLst>
                    <a:ext uri="{FF2B5EF4-FFF2-40B4-BE49-F238E27FC236}">
                      <a16:creationId xmlns:a16="http://schemas.microsoft.com/office/drawing/2014/main" id="{F2FE6573-6F60-4CEA-4B23-0AF8FAE09CDB}"/>
                    </a:ext>
                  </a:extLst>
                </p:cNvPr>
                <p:cNvPicPr/>
                <p:nvPr/>
              </p:nvPicPr>
              <p:blipFill>
                <a:blip r:embed="rId40"/>
                <a:stretch>
                  <a:fillRect/>
                </a:stretch>
              </p:blipFill>
              <p:spPr>
                <a:xfrm>
                  <a:off x="2508737" y="356811"/>
                  <a:ext cx="548280" cy="897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1" name="Ink 30">
                  <a:extLst>
                    <a:ext uri="{FF2B5EF4-FFF2-40B4-BE49-F238E27FC236}">
                      <a16:creationId xmlns:a16="http://schemas.microsoft.com/office/drawing/2014/main" id="{2FC3A5AB-07DE-4DCC-4730-B6E68FBE2532}"/>
                    </a:ext>
                  </a:extLst>
                </p14:cNvPr>
                <p14:cNvContentPartPr/>
                <p14:nvPr/>
              </p14:nvContentPartPr>
              <p14:xfrm>
                <a:off x="2882777" y="452571"/>
                <a:ext cx="497520" cy="651240"/>
              </p14:xfrm>
            </p:contentPart>
          </mc:Choice>
          <mc:Fallback xmlns="">
            <p:pic>
              <p:nvPicPr>
                <p:cNvPr id="31" name="Ink 30">
                  <a:extLst>
                    <a:ext uri="{FF2B5EF4-FFF2-40B4-BE49-F238E27FC236}">
                      <a16:creationId xmlns:a16="http://schemas.microsoft.com/office/drawing/2014/main" id="{2FC3A5AB-07DE-4DCC-4730-B6E68FBE2532}"/>
                    </a:ext>
                  </a:extLst>
                </p:cNvPr>
                <p:cNvPicPr/>
                <p:nvPr/>
              </p:nvPicPr>
              <p:blipFill>
                <a:blip r:embed="rId42"/>
                <a:stretch>
                  <a:fillRect/>
                </a:stretch>
              </p:blipFill>
              <p:spPr>
                <a:xfrm>
                  <a:off x="2873777" y="443571"/>
                  <a:ext cx="515160" cy="668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Ink 32">
                  <a:extLst>
                    <a:ext uri="{FF2B5EF4-FFF2-40B4-BE49-F238E27FC236}">
                      <a16:creationId xmlns:a16="http://schemas.microsoft.com/office/drawing/2014/main" id="{3E8A3651-5586-0151-8757-866FA7F98981}"/>
                    </a:ext>
                  </a:extLst>
                </p14:cNvPr>
                <p14:cNvContentPartPr/>
                <p14:nvPr/>
              </p14:nvContentPartPr>
              <p14:xfrm>
                <a:off x="2873417" y="801051"/>
                <a:ext cx="276840" cy="360"/>
              </p14:xfrm>
            </p:contentPart>
          </mc:Choice>
          <mc:Fallback xmlns="">
            <p:pic>
              <p:nvPicPr>
                <p:cNvPr id="33" name="Ink 32">
                  <a:extLst>
                    <a:ext uri="{FF2B5EF4-FFF2-40B4-BE49-F238E27FC236}">
                      <a16:creationId xmlns:a16="http://schemas.microsoft.com/office/drawing/2014/main" id="{3E8A3651-5586-0151-8757-866FA7F98981}"/>
                    </a:ext>
                  </a:extLst>
                </p:cNvPr>
                <p:cNvPicPr/>
                <p:nvPr/>
              </p:nvPicPr>
              <p:blipFill>
                <a:blip r:embed="rId44"/>
                <a:stretch>
                  <a:fillRect/>
                </a:stretch>
              </p:blipFill>
              <p:spPr>
                <a:xfrm>
                  <a:off x="2864417" y="792051"/>
                  <a:ext cx="2944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4" name="Ink 33">
                  <a:extLst>
                    <a:ext uri="{FF2B5EF4-FFF2-40B4-BE49-F238E27FC236}">
                      <a16:creationId xmlns:a16="http://schemas.microsoft.com/office/drawing/2014/main" id="{F1555A5B-C879-0379-8ECA-68676D294B1F}"/>
                    </a:ext>
                  </a:extLst>
                </p14:cNvPr>
                <p14:cNvContentPartPr/>
                <p14:nvPr/>
              </p14:nvContentPartPr>
              <p14:xfrm>
                <a:off x="3552017" y="487491"/>
                <a:ext cx="569160" cy="725760"/>
              </p14:xfrm>
            </p:contentPart>
          </mc:Choice>
          <mc:Fallback xmlns="">
            <p:pic>
              <p:nvPicPr>
                <p:cNvPr id="34" name="Ink 33">
                  <a:extLst>
                    <a:ext uri="{FF2B5EF4-FFF2-40B4-BE49-F238E27FC236}">
                      <a16:creationId xmlns:a16="http://schemas.microsoft.com/office/drawing/2014/main" id="{F1555A5B-C879-0379-8ECA-68676D294B1F}"/>
                    </a:ext>
                  </a:extLst>
                </p:cNvPr>
                <p:cNvPicPr/>
                <p:nvPr/>
              </p:nvPicPr>
              <p:blipFill>
                <a:blip r:embed="rId46"/>
                <a:stretch>
                  <a:fillRect/>
                </a:stretch>
              </p:blipFill>
              <p:spPr>
                <a:xfrm>
                  <a:off x="3543017" y="478851"/>
                  <a:ext cx="586800" cy="743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Ink 35">
                  <a:extLst>
                    <a:ext uri="{FF2B5EF4-FFF2-40B4-BE49-F238E27FC236}">
                      <a16:creationId xmlns:a16="http://schemas.microsoft.com/office/drawing/2014/main" id="{C2DCBD65-42B5-1B46-5B59-ED7B0519FE4C}"/>
                    </a:ext>
                  </a:extLst>
                </p14:cNvPr>
                <p14:cNvContentPartPr/>
                <p14:nvPr/>
              </p14:nvContentPartPr>
              <p14:xfrm>
                <a:off x="4406657" y="479211"/>
                <a:ext cx="26280" cy="748800"/>
              </p14:xfrm>
            </p:contentPart>
          </mc:Choice>
          <mc:Fallback xmlns="">
            <p:pic>
              <p:nvPicPr>
                <p:cNvPr id="36" name="Ink 35">
                  <a:extLst>
                    <a:ext uri="{FF2B5EF4-FFF2-40B4-BE49-F238E27FC236}">
                      <a16:creationId xmlns:a16="http://schemas.microsoft.com/office/drawing/2014/main" id="{C2DCBD65-42B5-1B46-5B59-ED7B0519FE4C}"/>
                    </a:ext>
                  </a:extLst>
                </p:cNvPr>
                <p:cNvPicPr/>
                <p:nvPr/>
              </p:nvPicPr>
              <p:blipFill>
                <a:blip r:embed="rId48"/>
                <a:stretch>
                  <a:fillRect/>
                </a:stretch>
              </p:blipFill>
              <p:spPr>
                <a:xfrm>
                  <a:off x="4397657" y="470211"/>
                  <a:ext cx="43920" cy="766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Ink 37">
                  <a:extLst>
                    <a:ext uri="{FF2B5EF4-FFF2-40B4-BE49-F238E27FC236}">
                      <a16:creationId xmlns:a16="http://schemas.microsoft.com/office/drawing/2014/main" id="{6C172A5D-DD4A-FAA7-FC36-698C90C46068}"/>
                    </a:ext>
                  </a:extLst>
                </p14:cNvPr>
                <p14:cNvContentPartPr/>
                <p14:nvPr/>
              </p14:nvContentPartPr>
              <p14:xfrm>
                <a:off x="4397297" y="522411"/>
                <a:ext cx="588960" cy="587160"/>
              </p14:xfrm>
            </p:contentPart>
          </mc:Choice>
          <mc:Fallback xmlns="">
            <p:pic>
              <p:nvPicPr>
                <p:cNvPr id="38" name="Ink 37">
                  <a:extLst>
                    <a:ext uri="{FF2B5EF4-FFF2-40B4-BE49-F238E27FC236}">
                      <a16:creationId xmlns:a16="http://schemas.microsoft.com/office/drawing/2014/main" id="{6C172A5D-DD4A-FAA7-FC36-698C90C46068}"/>
                    </a:ext>
                  </a:extLst>
                </p:cNvPr>
                <p:cNvPicPr/>
                <p:nvPr/>
              </p:nvPicPr>
              <p:blipFill>
                <a:blip r:embed="rId50"/>
                <a:stretch>
                  <a:fillRect/>
                </a:stretch>
              </p:blipFill>
              <p:spPr>
                <a:xfrm>
                  <a:off x="4388657" y="513771"/>
                  <a:ext cx="606600" cy="604800"/>
                </a:xfrm>
                <a:prstGeom prst="rect">
                  <a:avLst/>
                </a:prstGeom>
              </p:spPr>
            </p:pic>
          </mc:Fallback>
        </mc:AlternateContent>
      </p:grpSp>
      <p:grpSp>
        <p:nvGrpSpPr>
          <p:cNvPr id="42" name="Group 41">
            <a:extLst>
              <a:ext uri="{FF2B5EF4-FFF2-40B4-BE49-F238E27FC236}">
                <a16:creationId xmlns:a16="http://schemas.microsoft.com/office/drawing/2014/main" id="{51338588-A37B-58B0-CC38-F4772074A202}"/>
              </a:ext>
            </a:extLst>
          </p:cNvPr>
          <p:cNvGrpSpPr/>
          <p:nvPr/>
        </p:nvGrpSpPr>
        <p:grpSpPr>
          <a:xfrm>
            <a:off x="5300897" y="643731"/>
            <a:ext cx="498600" cy="743040"/>
            <a:chOff x="5300897" y="643731"/>
            <a:chExt cx="498600" cy="743040"/>
          </a:xfrm>
        </p:grpSpPr>
        <mc:AlternateContent xmlns:mc="http://schemas.openxmlformats.org/markup-compatibility/2006" xmlns:p14="http://schemas.microsoft.com/office/powerpoint/2010/main">
          <mc:Choice Requires="p14">
            <p:contentPart p14:bwMode="auto" r:id="rId51">
              <p14:nvContentPartPr>
                <p14:cNvPr id="40" name="Ink 39">
                  <a:extLst>
                    <a:ext uri="{FF2B5EF4-FFF2-40B4-BE49-F238E27FC236}">
                      <a16:creationId xmlns:a16="http://schemas.microsoft.com/office/drawing/2014/main" id="{FE95053B-998B-BE30-4A37-0F0125881339}"/>
                    </a:ext>
                  </a:extLst>
                </p14:cNvPr>
                <p14:cNvContentPartPr/>
                <p14:nvPr/>
              </p14:nvContentPartPr>
              <p14:xfrm>
                <a:off x="5300897" y="652731"/>
                <a:ext cx="427320" cy="734040"/>
              </p14:xfrm>
            </p:contentPart>
          </mc:Choice>
          <mc:Fallback xmlns="">
            <p:pic>
              <p:nvPicPr>
                <p:cNvPr id="40" name="Ink 39">
                  <a:extLst>
                    <a:ext uri="{FF2B5EF4-FFF2-40B4-BE49-F238E27FC236}">
                      <a16:creationId xmlns:a16="http://schemas.microsoft.com/office/drawing/2014/main" id="{FE95053B-998B-BE30-4A37-0F0125881339}"/>
                    </a:ext>
                  </a:extLst>
                </p:cNvPr>
                <p:cNvPicPr/>
                <p:nvPr/>
              </p:nvPicPr>
              <p:blipFill>
                <a:blip r:embed="rId52"/>
                <a:stretch>
                  <a:fillRect/>
                </a:stretch>
              </p:blipFill>
              <p:spPr>
                <a:xfrm>
                  <a:off x="5292257" y="644091"/>
                  <a:ext cx="444960" cy="7516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1" name="Ink 40">
                  <a:extLst>
                    <a:ext uri="{FF2B5EF4-FFF2-40B4-BE49-F238E27FC236}">
                      <a16:creationId xmlns:a16="http://schemas.microsoft.com/office/drawing/2014/main" id="{C619F6E9-92B2-2443-5193-87B6EC654991}"/>
                    </a:ext>
                  </a:extLst>
                </p14:cNvPr>
                <p14:cNvContentPartPr/>
                <p14:nvPr/>
              </p14:nvContentPartPr>
              <p14:xfrm>
                <a:off x="5381537" y="643731"/>
                <a:ext cx="417960" cy="9360"/>
              </p14:xfrm>
            </p:contentPart>
          </mc:Choice>
          <mc:Fallback xmlns="">
            <p:pic>
              <p:nvPicPr>
                <p:cNvPr id="41" name="Ink 40">
                  <a:extLst>
                    <a:ext uri="{FF2B5EF4-FFF2-40B4-BE49-F238E27FC236}">
                      <a16:creationId xmlns:a16="http://schemas.microsoft.com/office/drawing/2014/main" id="{C619F6E9-92B2-2443-5193-87B6EC654991}"/>
                    </a:ext>
                  </a:extLst>
                </p:cNvPr>
                <p:cNvPicPr/>
                <p:nvPr/>
              </p:nvPicPr>
              <p:blipFill>
                <a:blip r:embed="rId54"/>
                <a:stretch>
                  <a:fillRect/>
                </a:stretch>
              </p:blipFill>
              <p:spPr>
                <a:xfrm>
                  <a:off x="5372537" y="635091"/>
                  <a:ext cx="435600" cy="27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43" name="Ink 42">
                <a:extLst>
                  <a:ext uri="{FF2B5EF4-FFF2-40B4-BE49-F238E27FC236}">
                    <a16:creationId xmlns:a16="http://schemas.microsoft.com/office/drawing/2014/main" id="{240A36C9-B88B-AF1E-59EF-AAB8766CF159}"/>
                  </a:ext>
                </a:extLst>
              </p14:cNvPr>
              <p14:cNvContentPartPr/>
              <p14:nvPr/>
            </p14:nvContentPartPr>
            <p14:xfrm>
              <a:off x="5346617" y="979971"/>
              <a:ext cx="347040" cy="91080"/>
            </p14:xfrm>
          </p:contentPart>
        </mc:Choice>
        <mc:Fallback xmlns="">
          <p:pic>
            <p:nvPicPr>
              <p:cNvPr id="43" name="Ink 42">
                <a:extLst>
                  <a:ext uri="{FF2B5EF4-FFF2-40B4-BE49-F238E27FC236}">
                    <a16:creationId xmlns:a16="http://schemas.microsoft.com/office/drawing/2014/main" id="{240A36C9-B88B-AF1E-59EF-AAB8766CF159}"/>
                  </a:ext>
                </a:extLst>
              </p:cNvPr>
              <p:cNvPicPr/>
              <p:nvPr/>
            </p:nvPicPr>
            <p:blipFill>
              <a:blip r:embed="rId56"/>
              <a:stretch>
                <a:fillRect/>
              </a:stretch>
            </p:blipFill>
            <p:spPr>
              <a:xfrm>
                <a:off x="5337977" y="970971"/>
                <a:ext cx="36468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4" name="Ink 43">
                <a:extLst>
                  <a:ext uri="{FF2B5EF4-FFF2-40B4-BE49-F238E27FC236}">
                    <a16:creationId xmlns:a16="http://schemas.microsoft.com/office/drawing/2014/main" id="{202195B5-234B-6C37-197F-2037CD444664}"/>
                  </a:ext>
                </a:extLst>
              </p14:cNvPr>
              <p14:cNvContentPartPr/>
              <p14:nvPr/>
            </p14:nvContentPartPr>
            <p14:xfrm>
              <a:off x="6156617" y="687651"/>
              <a:ext cx="9360" cy="608400"/>
            </p14:xfrm>
          </p:contentPart>
        </mc:Choice>
        <mc:Fallback xmlns="">
          <p:pic>
            <p:nvPicPr>
              <p:cNvPr id="44" name="Ink 43">
                <a:extLst>
                  <a:ext uri="{FF2B5EF4-FFF2-40B4-BE49-F238E27FC236}">
                    <a16:creationId xmlns:a16="http://schemas.microsoft.com/office/drawing/2014/main" id="{202195B5-234B-6C37-197F-2037CD444664}"/>
                  </a:ext>
                </a:extLst>
              </p:cNvPr>
              <p:cNvPicPr/>
              <p:nvPr/>
            </p:nvPicPr>
            <p:blipFill>
              <a:blip r:embed="rId58"/>
              <a:stretch>
                <a:fillRect/>
              </a:stretch>
            </p:blipFill>
            <p:spPr>
              <a:xfrm>
                <a:off x="6147617" y="679011"/>
                <a:ext cx="27000" cy="626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5" name="Ink 44">
                <a:extLst>
                  <a:ext uri="{FF2B5EF4-FFF2-40B4-BE49-F238E27FC236}">
                    <a16:creationId xmlns:a16="http://schemas.microsoft.com/office/drawing/2014/main" id="{182B0001-B5D3-263A-19BE-3023826673F6}"/>
                  </a:ext>
                </a:extLst>
              </p14:cNvPr>
              <p14:cNvContentPartPr/>
              <p14:nvPr/>
            </p14:nvContentPartPr>
            <p14:xfrm>
              <a:off x="6156977" y="627891"/>
              <a:ext cx="715680" cy="641160"/>
            </p14:xfrm>
          </p:contentPart>
        </mc:Choice>
        <mc:Fallback xmlns="">
          <p:pic>
            <p:nvPicPr>
              <p:cNvPr id="45" name="Ink 44">
                <a:extLst>
                  <a:ext uri="{FF2B5EF4-FFF2-40B4-BE49-F238E27FC236}">
                    <a16:creationId xmlns:a16="http://schemas.microsoft.com/office/drawing/2014/main" id="{182B0001-B5D3-263A-19BE-3023826673F6}"/>
                  </a:ext>
                </a:extLst>
              </p:cNvPr>
              <p:cNvPicPr/>
              <p:nvPr/>
            </p:nvPicPr>
            <p:blipFill>
              <a:blip r:embed="rId60"/>
              <a:stretch>
                <a:fillRect/>
              </a:stretch>
            </p:blipFill>
            <p:spPr>
              <a:xfrm>
                <a:off x="6148337" y="618891"/>
                <a:ext cx="733320" cy="658800"/>
              </a:xfrm>
              <a:prstGeom prst="rect">
                <a:avLst/>
              </a:prstGeom>
            </p:spPr>
          </p:pic>
        </mc:Fallback>
      </mc:AlternateContent>
    </p:spTree>
    <p:extLst>
      <p:ext uri="{BB962C8B-B14F-4D97-AF65-F5344CB8AC3E}">
        <p14:creationId xmlns:p14="http://schemas.microsoft.com/office/powerpoint/2010/main" val="2608911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71A1B9-8E4C-4B1E-A41E-CB89309DF421}"/>
              </a:ext>
            </a:extLst>
          </p:cNvPr>
          <p:cNvSpPr>
            <a:spLocks noGrp="1"/>
          </p:cNvSpPr>
          <p:nvPr>
            <p:ph idx="1"/>
          </p:nvPr>
        </p:nvSpPr>
        <p:spPr/>
        <p:txBody>
          <a:bodyPr/>
          <a:lstStyle/>
          <a:p>
            <a:endParaRPr lang="en-US"/>
          </a:p>
        </p:txBody>
      </p:sp>
      <p:sp>
        <p:nvSpPr>
          <p:cNvPr id="3" name="Title 2">
            <a:extLst>
              <a:ext uri="{FF2B5EF4-FFF2-40B4-BE49-F238E27FC236}">
                <a16:creationId xmlns:a16="http://schemas.microsoft.com/office/drawing/2014/main" id="{5B261620-27D3-467A-A1AA-9FB011221F9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8D0C9237-E492-4D36-B107-9552A97E857C}"/>
              </a:ext>
            </a:extLst>
          </p:cNvPr>
          <p:cNvPicPr>
            <a:picLocks noChangeAspect="1"/>
          </p:cNvPicPr>
          <p:nvPr/>
        </p:nvPicPr>
        <p:blipFill>
          <a:blip r:embed="rId2"/>
          <a:stretch>
            <a:fillRect/>
          </a:stretch>
        </p:blipFill>
        <p:spPr>
          <a:xfrm>
            <a:off x="1523736" y="1714351"/>
            <a:ext cx="6096528" cy="3429297"/>
          </a:xfrm>
          <a:prstGeom prst="rect">
            <a:avLst/>
          </a:prstGeom>
        </p:spPr>
      </p:pic>
    </p:spTree>
    <p:extLst>
      <p:ext uri="{BB962C8B-B14F-4D97-AF65-F5344CB8AC3E}">
        <p14:creationId xmlns:p14="http://schemas.microsoft.com/office/powerpoint/2010/main" val="2072230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2" y="1067531"/>
            <a:ext cx="8579095" cy="138319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le 1">
            <a:extLst>
              <a:ext uri="{FF2B5EF4-FFF2-40B4-BE49-F238E27FC236}">
                <a16:creationId xmlns:a16="http://schemas.microsoft.com/office/drawing/2014/main" id="{DB516F33-7BF9-4D6C-BC8A-4C3521818B98}"/>
              </a:ext>
            </a:extLst>
          </p:cNvPr>
          <p:cNvSpPr>
            <a:spLocks noGrp="1"/>
          </p:cNvSpPr>
          <p:nvPr>
            <p:ph type="title"/>
          </p:nvPr>
        </p:nvSpPr>
        <p:spPr>
          <a:xfrm>
            <a:off x="409763" y="1182409"/>
            <a:ext cx="8354891" cy="697835"/>
          </a:xfrm>
        </p:spPr>
        <p:txBody>
          <a:bodyPr vert="horz" lIns="68580" tIns="34290" rIns="68580" bIns="34290" rtlCol="0" anchor="b">
            <a:normAutofit/>
          </a:bodyPr>
          <a:lstStyle/>
          <a:p>
            <a:pPr algn="ctr"/>
            <a:r>
              <a:rPr lang="en-US" sz="4050" dirty="0">
                <a:solidFill>
                  <a:srgbClr val="FFFFFF"/>
                </a:solidFill>
              </a:rPr>
              <a:t>Home Video EEG Monitoring</a:t>
            </a:r>
          </a:p>
        </p:txBody>
      </p:sp>
      <p:cxnSp>
        <p:nvCxnSpPr>
          <p:cNvPr id="37" name="Straight Connector 36">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9" y="1998969"/>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A person sitting in a chair&#10;&#10;Description automatically generated with low confidence">
            <a:extLst>
              <a:ext uri="{FF2B5EF4-FFF2-40B4-BE49-F238E27FC236}">
                <a16:creationId xmlns:a16="http://schemas.microsoft.com/office/drawing/2014/main" id="{9D17F65C-042C-4348-B8D0-2599ECB501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36" b="-2"/>
          <a:stretch/>
        </p:blipFill>
        <p:spPr>
          <a:xfrm>
            <a:off x="248676" y="2793675"/>
            <a:ext cx="4091938" cy="2765605"/>
          </a:xfrm>
          <a:prstGeom prst="rect">
            <a:avLst/>
          </a:prstGeom>
        </p:spPr>
      </p:pic>
      <p:cxnSp>
        <p:nvCxnSpPr>
          <p:cNvPr id="39" name="Straight Connector 38">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9" y="2804877"/>
            <a:ext cx="0" cy="27432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Content Placeholder 9" descr="A picture containing text, computer&#10;&#10;Description automatically generated">
            <a:extLst>
              <a:ext uri="{FF2B5EF4-FFF2-40B4-BE49-F238E27FC236}">
                <a16:creationId xmlns:a16="http://schemas.microsoft.com/office/drawing/2014/main" id="{931502BE-0662-4B95-996B-26C0A6844F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33805" y="2814978"/>
            <a:ext cx="4091938" cy="2722998"/>
          </a:xfrm>
          <a:prstGeom prst="rect">
            <a:avLst/>
          </a:prstGeom>
        </p:spPr>
      </p:pic>
    </p:spTree>
    <p:extLst>
      <p:ext uri="{BB962C8B-B14F-4D97-AF65-F5344CB8AC3E}">
        <p14:creationId xmlns:p14="http://schemas.microsoft.com/office/powerpoint/2010/main" val="14206671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16F33-7BF9-4D6C-BC8A-4C3521818B98}"/>
              </a:ext>
            </a:extLst>
          </p:cNvPr>
          <p:cNvSpPr>
            <a:spLocks noGrp="1"/>
          </p:cNvSpPr>
          <p:nvPr>
            <p:ph type="title"/>
          </p:nvPr>
        </p:nvSpPr>
        <p:spPr>
          <a:xfrm>
            <a:off x="409763" y="1676400"/>
            <a:ext cx="8354891" cy="685800"/>
          </a:xfrm>
        </p:spPr>
        <p:txBody>
          <a:bodyPr vert="horz" lIns="68580" tIns="34290" rIns="68580" bIns="34290" rtlCol="0" anchor="b" anchorCtr="0">
            <a:normAutofit/>
          </a:bodyPr>
          <a:lstStyle/>
          <a:p>
            <a:pPr algn="ctr"/>
            <a:r>
              <a:rPr lang="en-US" sz="4050" dirty="0">
                <a:solidFill>
                  <a:srgbClr val="FFFFFF"/>
                </a:solidFill>
              </a:rPr>
              <a:t>Home Video EEG Monitoring</a:t>
            </a:r>
          </a:p>
        </p:txBody>
      </p:sp>
      <p:pic>
        <p:nvPicPr>
          <p:cNvPr id="5" name="Content Placeholder 4" descr="A person sitting in a chair&#10;&#10;Description automatically generated with low confidence">
            <a:extLst>
              <a:ext uri="{FF2B5EF4-FFF2-40B4-BE49-F238E27FC236}">
                <a16:creationId xmlns:a16="http://schemas.microsoft.com/office/drawing/2014/main" id="{9D17F65C-042C-4348-B8D0-2599ECB501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1236" b="-2"/>
          <a:stretch/>
        </p:blipFill>
        <p:spPr>
          <a:xfrm>
            <a:off x="248676" y="2793675"/>
            <a:ext cx="4091938" cy="2765605"/>
          </a:xfrm>
          <a:prstGeom prst="rect">
            <a:avLst/>
          </a:prstGeom>
        </p:spPr>
      </p:pic>
      <p:pic>
        <p:nvPicPr>
          <p:cNvPr id="10" name="Content Placeholder 9" descr="A picture containing text, computer&#10;&#10;Description automatically generated">
            <a:extLst>
              <a:ext uri="{FF2B5EF4-FFF2-40B4-BE49-F238E27FC236}">
                <a16:creationId xmlns:a16="http://schemas.microsoft.com/office/drawing/2014/main" id="{931502BE-0662-4B95-996B-26C0A6844FD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33805" y="2814978"/>
            <a:ext cx="4091938" cy="2722998"/>
          </a:xfrm>
          <a:prstGeom prst="rect">
            <a:avLst/>
          </a:prstGeom>
        </p:spPr>
      </p:pic>
    </p:spTree>
    <p:extLst>
      <p:ext uri="{BB962C8B-B14F-4D97-AF65-F5344CB8AC3E}">
        <p14:creationId xmlns:p14="http://schemas.microsoft.com/office/powerpoint/2010/main" val="4097772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ED03512-0C20-8F24-E5B1-110DA9911243}"/>
              </a:ext>
            </a:extLst>
          </p:cNvPr>
          <p:cNvSpPr>
            <a:spLocks noGrp="1"/>
          </p:cNvSpPr>
          <p:nvPr>
            <p:ph type="body" idx="1"/>
          </p:nvPr>
        </p:nvSpPr>
        <p:spPr/>
        <p:txBody>
          <a:bodyPr/>
          <a:lstStyle/>
          <a:p>
            <a:endParaRPr lang="en-US" dirty="0"/>
          </a:p>
        </p:txBody>
      </p:sp>
      <p:sp>
        <p:nvSpPr>
          <p:cNvPr id="3" name="Title 2">
            <a:extLst>
              <a:ext uri="{FF2B5EF4-FFF2-40B4-BE49-F238E27FC236}">
                <a16:creationId xmlns:a16="http://schemas.microsoft.com/office/drawing/2014/main" id="{7EF03AEF-CF7E-016A-B655-94D25810AA2F}"/>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id="{4CA554EB-913A-2F4F-B025-C8A07053AB44}"/>
              </a:ext>
            </a:extLst>
          </p:cNvPr>
          <p:cNvPicPr>
            <a:picLocks noChangeAspect="1"/>
          </p:cNvPicPr>
          <p:nvPr/>
        </p:nvPicPr>
        <p:blipFill>
          <a:blip r:embed="rId2"/>
          <a:stretch>
            <a:fillRect/>
          </a:stretch>
        </p:blipFill>
        <p:spPr>
          <a:xfrm>
            <a:off x="1844092" y="0"/>
            <a:ext cx="5455816" cy="6858000"/>
          </a:xfrm>
          <a:prstGeom prst="rect">
            <a:avLst/>
          </a:prstGeom>
        </p:spPr>
      </p:pic>
    </p:spTree>
    <p:extLst>
      <p:ext uri="{BB962C8B-B14F-4D97-AF65-F5344CB8AC3E}">
        <p14:creationId xmlns:p14="http://schemas.microsoft.com/office/powerpoint/2010/main" val="3898520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AD87BF-ECC2-DC74-DE99-9013362F4B00}"/>
              </a:ext>
            </a:extLst>
          </p:cNvPr>
          <p:cNvSpPr>
            <a:spLocks noGrp="1"/>
          </p:cNvSpPr>
          <p:nvPr>
            <p:ph type="body" idx="1"/>
          </p:nvPr>
        </p:nvSpPr>
        <p:spPr/>
        <p:txBody>
          <a:bodyPr/>
          <a:lstStyle/>
          <a:p>
            <a:pPr marL="0" indent="0">
              <a:buNone/>
            </a:pPr>
            <a:r>
              <a:rPr lang="en-US" b="1" dirty="0"/>
              <a:t>MAIN OFFICE: </a:t>
            </a:r>
          </a:p>
          <a:p>
            <a:pPr marL="0" indent="0">
              <a:buNone/>
            </a:pPr>
            <a:r>
              <a:rPr lang="en-US" dirty="0"/>
              <a:t>185 Grand Ave., Englewood, NJ 07631 </a:t>
            </a:r>
          </a:p>
          <a:p>
            <a:pPr marL="0" indent="0">
              <a:buNone/>
            </a:pPr>
            <a:endParaRPr lang="en-US" dirty="0"/>
          </a:p>
          <a:p>
            <a:pPr marL="0" indent="0">
              <a:buNone/>
            </a:pPr>
            <a:r>
              <a:rPr lang="en-US" dirty="0"/>
              <a:t>OTHER OFFICE LOCATIONS:                                        	    	</a:t>
            </a:r>
            <a:r>
              <a:rPr lang="en-US" b="1" dirty="0"/>
              <a:t>New Jersey: </a:t>
            </a:r>
          </a:p>
          <a:p>
            <a:pPr marL="0" indent="0">
              <a:buNone/>
            </a:pPr>
            <a:r>
              <a:rPr lang="en-US" dirty="0"/>
              <a:t>800 River Dr., Garfield, NJ 07026 </a:t>
            </a:r>
          </a:p>
          <a:p>
            <a:pPr marL="0" indent="0">
              <a:buNone/>
            </a:pPr>
            <a:r>
              <a:rPr lang="en-US" dirty="0"/>
              <a:t>60 Evergreen Pl., Suite 902, East Orange, NJ 07018 </a:t>
            </a:r>
          </a:p>
          <a:p>
            <a:pPr marL="0" indent="0">
              <a:buNone/>
            </a:pPr>
            <a:r>
              <a:rPr lang="en-US" dirty="0"/>
              <a:t>208 Commerce PI., Elizabeth, NJ 07201 95-08                    	</a:t>
            </a:r>
            <a:r>
              <a:rPr lang="en-US" b="1" dirty="0"/>
              <a:t>New York:</a:t>
            </a:r>
          </a:p>
          <a:p>
            <a:pPr marL="0" indent="0">
              <a:buNone/>
            </a:pPr>
            <a:r>
              <a:rPr lang="en-US" dirty="0"/>
              <a:t>Queens Blvd., Rego Park, NY 11374 </a:t>
            </a:r>
          </a:p>
        </p:txBody>
      </p:sp>
      <p:sp>
        <p:nvSpPr>
          <p:cNvPr id="3" name="Title 2">
            <a:extLst>
              <a:ext uri="{FF2B5EF4-FFF2-40B4-BE49-F238E27FC236}">
                <a16:creationId xmlns:a16="http://schemas.microsoft.com/office/drawing/2014/main" id="{74548936-4182-3DF2-EBB5-4FA580C4F390}"/>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6736623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609600" y="0"/>
            <a:ext cx="8001000" cy="6705600"/>
          </a:xfrm>
        </p:spPr>
        <p:txBody>
          <a:bodyPr>
            <a:noAutofit/>
          </a:bodyPr>
          <a:lstStyle/>
          <a:p>
            <a:r>
              <a:rPr lang="en-US" sz="2400" dirty="0"/>
              <a:t>Traumatic brain injury (TBI) is a risk factor for the later development of dementia, but although the evidence dates back to the early 20th century, </a:t>
            </a:r>
            <a:r>
              <a:rPr lang="en-US" sz="2400" u="sng" dirty="0"/>
              <a:t>the nature of any association and its mechanistic pathways remain unclear. </a:t>
            </a:r>
            <a:br>
              <a:rPr lang="en-US" sz="2400" u="sng" dirty="0"/>
            </a:br>
            <a:br>
              <a:rPr lang="en-US" sz="2400" dirty="0"/>
            </a:br>
            <a:r>
              <a:rPr lang="en-US" sz="2400" dirty="0"/>
              <a:t>There has been greater focus on this subject over recent years, in part because of increasing reports around sports related TBIs, especially in the USA. </a:t>
            </a:r>
            <a:br>
              <a:rPr lang="en-US" sz="2400" dirty="0"/>
            </a:br>
            <a:br>
              <a:rPr lang="en-US" sz="2400" dirty="0"/>
            </a:br>
            <a:r>
              <a:rPr lang="en-US" sz="2400" dirty="0"/>
              <a:t>There is clearly increased prevalence of neurodegenerative disorders in general. </a:t>
            </a:r>
            <a:r>
              <a:rPr lang="en-US" sz="2400" b="1" u="sng" dirty="0"/>
              <a:t>Given the evidence that dementia risk may increase with injury severity and frequency, a detailed account of age and type of injury is essential</a:t>
            </a:r>
            <a:r>
              <a:rPr lang="en-US" sz="2400" dirty="0"/>
              <a:t>. </a:t>
            </a:r>
            <a:endParaRPr lang="en-US" sz="5400" dirty="0"/>
          </a:p>
        </p:txBody>
      </p:sp>
    </p:spTree>
    <p:extLst>
      <p:ext uri="{BB962C8B-B14F-4D97-AF65-F5344CB8AC3E}">
        <p14:creationId xmlns:p14="http://schemas.microsoft.com/office/powerpoint/2010/main" val="3290925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r>
              <a:rPr lang="en-US" sz="4000" b="1" dirty="0"/>
              <a:t>Newest office location:</a:t>
            </a:r>
            <a:br>
              <a:rPr lang="en-US" sz="4000" b="1" dirty="0"/>
            </a:br>
            <a:r>
              <a:rPr lang="en-US" sz="4000" b="1" dirty="0"/>
              <a:t>7700 River Dr., </a:t>
            </a:r>
            <a:br>
              <a:rPr lang="en-US" sz="4000" b="1" dirty="0"/>
            </a:br>
            <a:r>
              <a:rPr lang="en-US" sz="4000" b="1" dirty="0"/>
              <a:t>North Bergen, NJ 07047</a:t>
            </a:r>
            <a:br>
              <a:rPr lang="en-US" sz="4000" b="1" dirty="0"/>
            </a:br>
            <a:br>
              <a:rPr lang="en-US" sz="4000" b="1" dirty="0"/>
            </a:br>
            <a:r>
              <a:rPr lang="en-US" sz="4000" b="1" dirty="0"/>
              <a:t>Dr. Brian Heller, DC</a:t>
            </a:r>
            <a:br>
              <a:rPr lang="en-US" sz="4000" b="1" dirty="0"/>
            </a:br>
            <a:r>
              <a:rPr lang="en-US" sz="4000" b="1" dirty="0"/>
              <a:t>Dr. Anthony Orlando, PT</a:t>
            </a:r>
            <a:endParaRPr lang="en-US" sz="4000" dirty="0"/>
          </a:p>
        </p:txBody>
      </p:sp>
    </p:spTree>
    <p:extLst>
      <p:ext uri="{BB962C8B-B14F-4D97-AF65-F5344CB8AC3E}">
        <p14:creationId xmlns:p14="http://schemas.microsoft.com/office/powerpoint/2010/main" val="3635980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endParaRPr lang="en-US" sz="4000" dirty="0"/>
          </a:p>
        </p:txBody>
      </p:sp>
      <p:pic>
        <p:nvPicPr>
          <p:cNvPr id="5" name="Picture 4" descr="A screenshot of a computer&#10;&#10;Description automatically generated">
            <a:extLst>
              <a:ext uri="{FF2B5EF4-FFF2-40B4-BE49-F238E27FC236}">
                <a16:creationId xmlns:a16="http://schemas.microsoft.com/office/drawing/2014/main" id="{3A1A13AB-26E5-EBA7-975B-F9310036EC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14286" y="1752600"/>
            <a:ext cx="9144000" cy="6858000"/>
          </a:xfrm>
          <a:prstGeom prst="rect">
            <a:avLst/>
          </a:prstGeom>
        </p:spPr>
      </p:pic>
    </p:spTree>
    <p:extLst>
      <p:ext uri="{BB962C8B-B14F-4D97-AF65-F5344CB8AC3E}">
        <p14:creationId xmlns:p14="http://schemas.microsoft.com/office/powerpoint/2010/main" val="15895112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endParaRPr lang="en-US" sz="4000" dirty="0"/>
          </a:p>
        </p:txBody>
      </p:sp>
      <p:pic>
        <p:nvPicPr>
          <p:cNvPr id="5" name="Picture 4" descr="A person smiling at the camera&#10;&#10;Description automatically generated">
            <a:extLst>
              <a:ext uri="{FF2B5EF4-FFF2-40B4-BE49-F238E27FC236}">
                <a16:creationId xmlns:a16="http://schemas.microsoft.com/office/drawing/2014/main" id="{27B6D959-8813-98CD-A344-9D3D1F0300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019629"/>
            <a:ext cx="9144000" cy="6858000"/>
          </a:xfrm>
          <a:prstGeom prst="rect">
            <a:avLst/>
          </a:prstGeom>
        </p:spPr>
      </p:pic>
    </p:spTree>
    <p:extLst>
      <p:ext uri="{BB962C8B-B14F-4D97-AF65-F5344CB8AC3E}">
        <p14:creationId xmlns:p14="http://schemas.microsoft.com/office/powerpoint/2010/main" val="652824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76201"/>
            <a:ext cx="1828799" cy="1828799"/>
          </a:xfrm>
        </p:spPr>
      </p:pic>
      <p:sp>
        <p:nvSpPr>
          <p:cNvPr id="3" name="Title 2"/>
          <p:cNvSpPr>
            <a:spLocks noGrp="1"/>
          </p:cNvSpPr>
          <p:nvPr>
            <p:ph type="title"/>
          </p:nvPr>
        </p:nvSpPr>
        <p:spPr>
          <a:xfrm>
            <a:off x="228600" y="2129588"/>
            <a:ext cx="8382000" cy="4648200"/>
          </a:xfrm>
        </p:spPr>
        <p:txBody>
          <a:bodyPr>
            <a:noAutofit/>
          </a:bodyPr>
          <a:lstStyle/>
          <a:p>
            <a:endParaRPr lang="en-US" sz="4000" dirty="0"/>
          </a:p>
        </p:txBody>
      </p:sp>
      <p:pic>
        <p:nvPicPr>
          <p:cNvPr id="5" name="Picture 4" descr="A person holding a book&#10;&#10;Description automatically generated">
            <a:extLst>
              <a:ext uri="{FF2B5EF4-FFF2-40B4-BE49-F238E27FC236}">
                <a16:creationId xmlns:a16="http://schemas.microsoft.com/office/drawing/2014/main" id="{8B2F9AE7-9E05-9052-8EA7-64700C5E0B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1143000" y="857250"/>
            <a:ext cx="6858000" cy="5143500"/>
          </a:xfrm>
          <a:prstGeom prst="rect">
            <a:avLst/>
          </a:prstGeom>
        </p:spPr>
      </p:pic>
    </p:spTree>
    <p:extLst>
      <p:ext uri="{BB962C8B-B14F-4D97-AF65-F5344CB8AC3E}">
        <p14:creationId xmlns:p14="http://schemas.microsoft.com/office/powerpoint/2010/main" val="3806036250"/>
      </p:ext>
    </p:extLst>
  </p:cSld>
  <p:clrMapOvr>
    <a:masterClrMapping/>
  </p:clrMapOvr>
</p:sld>
</file>

<file path=ppt/theme/theme1.xml><?xml version="1.0" encoding="utf-8"?>
<a:theme xmlns:a="http://schemas.openxmlformats.org/drawingml/2006/main" name="Desig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4.xml><?xml version="1.0" encoding="utf-8"?>
<a:theme xmlns:a="http://schemas.openxmlformats.org/drawingml/2006/main" name="Custom Theme">
  <a:themeElements>
    <a:clrScheme name="Office Colors">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Fonts">
      <a:majorFont>
        <a:latin typeface="Calibri"/>
        <a:ea typeface="MS PGothic"/>
        <a:cs typeface=""/>
      </a:majorFont>
      <a:minorFont>
        <a:latin typeface="Calibri"/>
        <a:ea typeface="MS PGothic"/>
        <a:cs typeface=""/>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0B57212-D278-4F09-9602-9B26806117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DesignTemplate</Template>
  <TotalTime>0</TotalTime>
  <Words>1600</Words>
  <Application>Microsoft Office PowerPoint</Application>
  <PresentationFormat>On-screen Show (4:3)</PresentationFormat>
  <Paragraphs>179</Paragraphs>
  <Slides>50</Slides>
  <Notes>35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Arial</vt:lpstr>
      <vt:lpstr>Calibri</vt:lpstr>
      <vt:lpstr>Calibri Light</vt:lpstr>
      <vt:lpstr>Corbel</vt:lpstr>
      <vt:lpstr>DesignTemplate</vt:lpstr>
      <vt:lpstr>Office Theme</vt:lpstr>
      <vt:lpstr>  “BRAIN IMPACT – Navigating Traumatic Brain Injury after Accidents” - a new book  about  evaluation protocols  for post-concussion syndrome   MESON ESPAÑOL , 08-22-2024        </vt:lpstr>
      <vt:lpstr>PowerPoint Presentation</vt:lpstr>
      <vt:lpstr>        </vt:lpstr>
      <vt:lpstr>        </vt:lpstr>
      <vt:lpstr>PowerPoint Presentation</vt:lpstr>
      <vt:lpstr>Newest office location: 7700 River Dr.,  North Bergen, NJ 07047  Dr. Brian Heller, DC Dr. Anthony Orlando, PT</vt:lpstr>
      <vt:lpstr>PowerPoint Presentation</vt:lpstr>
      <vt:lpstr>PowerPoint Presentation</vt:lpstr>
      <vt:lpstr>PowerPoint Presentation</vt:lpstr>
      <vt:lpstr>INTRODUCTION every 23 sec. 1.7 million people misunderstood, underreported undertreated “normal” on the outside                                  </vt:lpstr>
      <vt:lpstr>TBI MORE COMMON THAN YOU MIGHT THINK  69 millions worldwide 2.8 millions in USA 50,000 lives lost 137 lives per day </vt:lpstr>
      <vt:lpstr>Leading Causes: car accidents and falls, sports “concussion crisis”   does not discriminate “silent epidemic “</vt:lpstr>
      <vt:lpstr>        NUMBER OF CASES:1.4M</vt:lpstr>
      <vt:lpstr>Any accident can lead to head trauma and then TBI  no injury – everything is fine  proactive approach – every head injury needs to treated seriously</vt:lpstr>
      <vt:lpstr>PowerPoint Presentation</vt:lpstr>
      <vt:lpstr>50% missed in the ER - mission to break the statistics,  - change the narrative - empower people with knowledge   “mild TBI” action to earlier diagnoses, better treatments, better quality of life</vt:lpstr>
      <vt:lpstr>ASKING THE RIGHT QUESTIIONS  1.what was the mechanism of injury? 2.what signs and symptoms have developed? 3. what were the cofundings factors? </vt:lpstr>
      <vt:lpstr>INITIAL POST TBI (TRAUMATIC BRAIN INJURY) EVALUATION    Step 1. Establish Plausible Injury Mechanism.  ﻿﻿Ask the patient to describe the sequence of events surrounding the injury. ﻿﻿ Listen carefully and query as necessary for a concussive force (e.g., Did your head jolt back and forth?) and its intensity (e.g., From what height did you fall?). ﻿﻿ Distinguish the patient's personal memories   Step 2. Query Signs and Symptoms.  Determine whether the patient's mental status was altered immediately after the impact. Example questions: ﻿﻿- Do you remember the impact and moments just after?   Step 3. Rule Out Confounding Factors  Check whether factors other than brain injury can account for the acute alteration in mental status. Example questions: ﻿﻿ - Were you drinking alcohol or using drugs just before the accident? ﻿﻿  </vt:lpstr>
      <vt:lpstr>PowerPoint Presentation</vt:lpstr>
      <vt:lpstr>PowerPoint Presentation</vt:lpstr>
      <vt:lpstr>ASKING THE RIGHT QUESTIIONS  1.what was the mechanism of injury?  - car accident - fall  - sport -speed -height how was the energy transferred to the head and was the brain affected as the result??</vt:lpstr>
      <vt:lpstr>ASKING THE RIGHT QUESTIIONS 2.what signs and symptoms have developed? Key signs: H/A, dizziness, confusion, memory, N/V, sensitivity, balance, mo PHYSICAL, COGNITIVE,EMOTIONAL</vt:lpstr>
      <vt:lpstr>ASKING THE RIGHT QUESTIIONS   3. what were the confounding factors?   Co-morbidities, medications, surgeries Alcohol, drug </vt:lpstr>
      <vt:lpstr>PowerPoint Presentation</vt:lpstr>
      <vt:lpstr>  1. Traumatic Brain Injury (TBI) and its prevalence 2. Long-term implications such as increased dementia risk and decreased life expectancy post-TB</vt:lpstr>
      <vt:lpstr>TBI and Dementia Risk  1. The established link between TBI and dementia risk, supported by multiple studies​. 2. Recent findings indicating a 4x increase in dementia risk.</vt:lpstr>
      <vt:lpstr>TBI and Dementia  CTE Alzhemers “forgotten TBI” “cognitive reserve”</vt:lpstr>
      <vt:lpstr>                                          DEMENTIA: x2      x4  Traumatic brain injury (TBI) may pose an increased risk for dementia decades after the injury occurs. -  Dementia risk is 2.4-fold higher in patients with mild TBI -  Dementia risk id 3.8- fold higher in moderate-to-severe TBI </vt:lpstr>
      <vt:lpstr>Life Expectancy Post-TBI  1. Discussion on studies showcasing the decrease in life expectancy following TBI​. 2. The 9 years decrease in life expectancy. </vt:lpstr>
      <vt:lpstr>TBI and life expectancy:  “domino effect” seizures,infections, sleep disorders  “invisible burder” H/A, fatigue,mood,  mental health - suicide </vt:lpstr>
      <vt:lpstr>                          LIFE EXPECTANCY DECREASED:  9 years  Moderate-to-Severe TBI: A Chronic Disease That Leads to Medical and Psychiatric Disorders, as Well as Dementia Barnes DE et al. Neurology 2015. Jun   TBI is associated with higher prevalence of diabetes, hypertension, myocardial infarction, cerebrovascular disease, depression, and post-traumatic stress disorder. Regardless of type of TBI, more veterans with TBI developed dementia than those without TBI, at an average of 2.1 years earlier. Among veterans without dementia, those with TBI died 2.3 years earlier than those without. </vt:lpstr>
      <vt:lpstr>        </vt:lpstr>
      <vt:lpstr> </vt:lpstr>
      <vt:lpstr>CONCUSSION  FINAL DIAGNOSIS: Head trauma injury resulting in concussion of the brain and post-concussion syndrome  </vt:lpstr>
      <vt:lpstr>CONCUSSION  PERMANENCY: A concussion of the brain results in permanent and cumulative damage to the axons in the cerebrum and midbrain. This damage renders the brain liable to devastating consequences in the event of future head trauma and the inevitable consequence of the aging process. Having sustained a concussion, patient has an increased likelihood of developing dementia and Parkinson’s disease as aging progresses. Patient’s life span is decreased.</vt:lpstr>
      <vt:lpstr>THANK YOU,   DARIUSZ J. NASIEK, MD dnasiek@gmail.com cell:   646-431-8560</vt:lpstr>
      <vt:lpstr>THANK YOU,   DARIUSZ J. NASIEK, MD dnasiek@gmail.com cell:   646-431-8560</vt:lpstr>
      <vt:lpstr>PowerPoint Presentation</vt:lpstr>
      <vt:lpstr> </vt:lpstr>
      <vt:lpstr> </vt:lpstr>
      <vt:lpstr> </vt:lpstr>
      <vt:lpstr> </vt:lpstr>
      <vt:lpstr> </vt:lpstr>
      <vt:lpstr> </vt:lpstr>
      <vt:lpstr>PowerPoint Presentation</vt:lpstr>
      <vt:lpstr>PowerPoint Presentation</vt:lpstr>
      <vt:lpstr>Home Video EEG Monitoring</vt:lpstr>
      <vt:lpstr>Home Video EEG Monitoring</vt:lpstr>
      <vt:lpstr>PowerPoint Presentation</vt:lpstr>
      <vt:lpstr>Traumatic brain injury (TBI) is a risk factor for the later development of dementia, but although the evidence dates back to the early 20th century, the nature of any association and its mechanistic pathways remain unclear.   There has been greater focus on this subject over recent years, in part because of increasing reports around sports related TBIs, especially in the USA.   There is clearly increased prevalence of neurodegenerative disorders in general. Given the evidence that dementia risk may increase with injury severity and frequency, a detailed account of age and type of injury is essential.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2018-01-31T03:44:34Z</dcterms:created>
  <dcterms:modified xsi:type="dcterms:W3CDTF">2024-08-22T22:02:14Z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TC100738469990</vt:lpwstr>
  </property>
</Properties>
</file>